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242" r:id="rId4"/>
  </p:sldMasterIdLst>
  <p:notesMasterIdLst>
    <p:notesMasterId r:id="rId19"/>
  </p:notesMasterIdLst>
  <p:handoutMasterIdLst>
    <p:handoutMasterId r:id="rId20"/>
  </p:handoutMasterIdLst>
  <p:sldIdLst>
    <p:sldId id="1070" r:id="rId5"/>
    <p:sldId id="549" r:id="rId6"/>
    <p:sldId id="1111" r:id="rId7"/>
    <p:sldId id="1125" r:id="rId8"/>
    <p:sldId id="1116" r:id="rId9"/>
    <p:sldId id="282" r:id="rId10"/>
    <p:sldId id="1117" r:id="rId11"/>
    <p:sldId id="1118" r:id="rId12"/>
    <p:sldId id="1121" r:id="rId13"/>
    <p:sldId id="1122" r:id="rId14"/>
    <p:sldId id="1130" r:id="rId15"/>
    <p:sldId id="1131" r:id="rId16"/>
    <p:sldId id="1124" r:id="rId17"/>
    <p:sldId id="1109" r:id="rId18"/>
  </p:sldIdLst>
  <p:sldSz cx="9144000" cy="6858000" type="screen4x3"/>
  <p:notesSz cx="6805613" cy="9944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1502" userDrawn="1">
          <p15:clr>
            <a:srgbClr val="A4A3A4"/>
          </p15:clr>
        </p15:guide>
        <p15:guide id="3" pos="34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DEEBF7"/>
    <a:srgbClr val="18253A"/>
    <a:srgbClr val="E9EDF4"/>
    <a:srgbClr val="146E9A"/>
    <a:srgbClr val="210597"/>
    <a:srgbClr val="D0D8E8"/>
    <a:srgbClr val="6BC2ED"/>
    <a:srgbClr val="3678A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Estilo Claro 3 - Destaqu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18" autoAdjust="0"/>
    <p:restoredTop sz="94365" autoAdjust="0"/>
  </p:normalViewPr>
  <p:slideViewPr>
    <p:cSldViewPr snapToGrid="0" showGuides="1">
      <p:cViewPr varScale="1">
        <p:scale>
          <a:sx n="102" d="100"/>
          <a:sy n="102" d="100"/>
        </p:scale>
        <p:origin x="1416" y="96"/>
      </p:cViewPr>
      <p:guideLst>
        <p:guide orient="horz" pos="1502"/>
        <p:guide pos="3470"/>
      </p:guideLst>
    </p:cSldViewPr>
  </p:slideViewPr>
  <p:outlineViewPr>
    <p:cViewPr>
      <p:scale>
        <a:sx n="33" d="100"/>
        <a:sy n="33" d="100"/>
      </p:scale>
      <p:origin x="0" y="-5181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>
        <p:scale>
          <a:sx n="74" d="100"/>
          <a:sy n="74" d="100"/>
        </p:scale>
        <p:origin x="2469" y="3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122724-8B7C-4F53-AAF7-9FF6E8A3C3FC}" type="doc">
      <dgm:prSet loTypeId="urn:microsoft.com/office/officeart/2005/8/layout/arrow3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pt-PT"/>
        </a:p>
      </dgm:t>
    </dgm:pt>
    <dgm:pt modelId="{700D5B2F-F92E-4E4E-828B-FAA26DF94A3B}">
      <dgm:prSet phldrT="[Texto]" custT="1"/>
      <dgm:spPr>
        <a:blipFill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</dgm:spPr>
      <dgm:t>
        <a:bodyPr/>
        <a:lstStyle/>
        <a:p>
          <a:endParaRPr lang="pt-PT" sz="1400" dirty="0"/>
        </a:p>
        <a:p>
          <a:endParaRPr lang="pt-PT" sz="1400" dirty="0"/>
        </a:p>
        <a:p>
          <a:endParaRPr lang="pt-PT" sz="1400" dirty="0"/>
        </a:p>
        <a:p>
          <a:endParaRPr lang="pt-PT" sz="1600" b="1" dirty="0"/>
        </a:p>
        <a:p>
          <a:r>
            <a:rPr lang="pt-PT" sz="1600" b="1" dirty="0"/>
            <a:t>Praças</a:t>
          </a:r>
        </a:p>
      </dgm:t>
    </dgm:pt>
    <dgm:pt modelId="{20273158-DD11-41F5-87C8-B9CB50775084}" type="parTrans" cxnId="{73E6E519-83FC-4C30-AEFE-49D680CBA732}">
      <dgm:prSet/>
      <dgm:spPr/>
      <dgm:t>
        <a:bodyPr/>
        <a:lstStyle/>
        <a:p>
          <a:endParaRPr lang="pt-PT"/>
        </a:p>
      </dgm:t>
    </dgm:pt>
    <dgm:pt modelId="{E65FC1DD-E8C0-451F-9C99-297F09680CC9}" type="sibTrans" cxnId="{73E6E519-83FC-4C30-AEFE-49D680CBA732}">
      <dgm:prSet/>
      <dgm:spPr/>
      <dgm:t>
        <a:bodyPr/>
        <a:lstStyle/>
        <a:p>
          <a:endParaRPr lang="pt-PT"/>
        </a:p>
      </dgm:t>
    </dgm:pt>
    <dgm:pt modelId="{7361AE27-3377-4450-B785-47CD074DEF1E}">
      <dgm:prSet phldrT="[Texto]" custT="1"/>
      <dgm:spPr>
        <a:blipFill rotWithShape="0">
          <a:blip xmlns:r="http://schemas.openxmlformats.org/officeDocument/2006/relationships" r:embed="rId2"/>
          <a:srcRect/>
          <a:stretch>
            <a:fillRect l="-8000" r="-8000"/>
          </a:stretch>
        </a:blipFill>
      </dgm:spPr>
      <dgm:t>
        <a:bodyPr/>
        <a:lstStyle/>
        <a:p>
          <a:r>
            <a:rPr lang="pt-PT" sz="1600" b="1" dirty="0"/>
            <a:t>Sargentos</a:t>
          </a:r>
        </a:p>
        <a:p>
          <a:r>
            <a:rPr lang="pt-PT" sz="1100" b="1" dirty="0"/>
            <a:t> </a:t>
          </a:r>
          <a:r>
            <a:rPr lang="pt-PT" sz="1100" dirty="0"/>
            <a:t> </a:t>
          </a:r>
        </a:p>
        <a:p>
          <a:endParaRPr lang="pt-PT" sz="1100" dirty="0"/>
        </a:p>
        <a:p>
          <a:endParaRPr lang="pt-PT" sz="1100" dirty="0"/>
        </a:p>
        <a:p>
          <a:endParaRPr lang="pt-PT" sz="1100" dirty="0"/>
        </a:p>
      </dgm:t>
    </dgm:pt>
    <dgm:pt modelId="{C0907687-5AEF-4FBC-904A-56812628304B}" type="sibTrans" cxnId="{DAE143C3-06C4-41A2-AA1B-3CDC431D8D7B}">
      <dgm:prSet/>
      <dgm:spPr/>
      <dgm:t>
        <a:bodyPr/>
        <a:lstStyle/>
        <a:p>
          <a:endParaRPr lang="pt-PT"/>
        </a:p>
      </dgm:t>
    </dgm:pt>
    <dgm:pt modelId="{6B430479-A4F6-40E0-90E0-A227A07950B7}" type="parTrans" cxnId="{DAE143C3-06C4-41A2-AA1B-3CDC431D8D7B}">
      <dgm:prSet/>
      <dgm:spPr/>
      <dgm:t>
        <a:bodyPr/>
        <a:lstStyle/>
        <a:p>
          <a:endParaRPr lang="pt-PT"/>
        </a:p>
      </dgm:t>
    </dgm:pt>
    <dgm:pt modelId="{0687085B-1A58-4A9B-A70B-D82158CCE64D}" type="pres">
      <dgm:prSet presAssocID="{A6122724-8B7C-4F53-AAF7-9FF6E8A3C3FC}" presName="compositeShape" presStyleCnt="0">
        <dgm:presLayoutVars>
          <dgm:chMax val="2"/>
          <dgm:dir/>
          <dgm:resizeHandles val="exact"/>
        </dgm:presLayoutVars>
      </dgm:prSet>
      <dgm:spPr/>
    </dgm:pt>
    <dgm:pt modelId="{9C7B23F5-C27C-4D0D-A51D-3E270D470D4C}" type="pres">
      <dgm:prSet presAssocID="{A6122724-8B7C-4F53-AAF7-9FF6E8A3C3FC}" presName="divider" presStyleLbl="fgShp" presStyleIdx="0" presStyleCnt="1"/>
      <dgm:spPr/>
    </dgm:pt>
    <dgm:pt modelId="{E5277D8C-D170-4305-9486-6A3C346E506E}" type="pres">
      <dgm:prSet presAssocID="{700D5B2F-F92E-4E4E-828B-FAA26DF94A3B}" presName="downArrow" presStyleLbl="node1" presStyleIdx="0" presStyleCnt="2"/>
      <dgm:spPr/>
    </dgm:pt>
    <dgm:pt modelId="{B855E598-B80E-4074-9456-41A49E037E76}" type="pres">
      <dgm:prSet presAssocID="{700D5B2F-F92E-4E4E-828B-FAA26DF94A3B}" presName="downArrowText" presStyleLbl="revTx" presStyleIdx="0" presStyleCnt="2">
        <dgm:presLayoutVars>
          <dgm:bulletEnabled val="1"/>
        </dgm:presLayoutVars>
      </dgm:prSet>
      <dgm:spPr/>
    </dgm:pt>
    <dgm:pt modelId="{2AB04E1E-8AC1-4F86-B633-F4725DBFC210}" type="pres">
      <dgm:prSet presAssocID="{7361AE27-3377-4450-B785-47CD074DEF1E}" presName="upArrow" presStyleLbl="node1" presStyleIdx="1" presStyleCnt="2"/>
      <dgm:spPr/>
    </dgm:pt>
    <dgm:pt modelId="{64D6E688-B982-4F80-A990-CA26898366BF}" type="pres">
      <dgm:prSet presAssocID="{7361AE27-3377-4450-B785-47CD074DEF1E}" presName="upArrowText" presStyleLbl="revTx" presStyleIdx="1" presStyleCnt="2">
        <dgm:presLayoutVars>
          <dgm:bulletEnabled val="1"/>
        </dgm:presLayoutVars>
      </dgm:prSet>
      <dgm:spPr/>
    </dgm:pt>
  </dgm:ptLst>
  <dgm:cxnLst>
    <dgm:cxn modelId="{73E6E519-83FC-4C30-AEFE-49D680CBA732}" srcId="{A6122724-8B7C-4F53-AAF7-9FF6E8A3C3FC}" destId="{700D5B2F-F92E-4E4E-828B-FAA26DF94A3B}" srcOrd="0" destOrd="0" parTransId="{20273158-DD11-41F5-87C8-B9CB50775084}" sibTransId="{E65FC1DD-E8C0-451F-9C99-297F09680CC9}"/>
    <dgm:cxn modelId="{5387E935-4D65-4A5A-9A1E-585E91A2350A}" type="presOf" srcId="{7361AE27-3377-4450-B785-47CD074DEF1E}" destId="{64D6E688-B982-4F80-A990-CA26898366BF}" srcOrd="0" destOrd="0" presId="urn:microsoft.com/office/officeart/2005/8/layout/arrow3"/>
    <dgm:cxn modelId="{50181588-2077-4957-8669-20F5821E1A76}" type="presOf" srcId="{A6122724-8B7C-4F53-AAF7-9FF6E8A3C3FC}" destId="{0687085B-1A58-4A9B-A70B-D82158CCE64D}" srcOrd="0" destOrd="0" presId="urn:microsoft.com/office/officeart/2005/8/layout/arrow3"/>
    <dgm:cxn modelId="{6B7030A5-5ABD-4D13-9368-A05E6C3563F9}" type="presOf" srcId="{700D5B2F-F92E-4E4E-828B-FAA26DF94A3B}" destId="{B855E598-B80E-4074-9456-41A49E037E76}" srcOrd="0" destOrd="0" presId="urn:microsoft.com/office/officeart/2005/8/layout/arrow3"/>
    <dgm:cxn modelId="{DAE143C3-06C4-41A2-AA1B-3CDC431D8D7B}" srcId="{A6122724-8B7C-4F53-AAF7-9FF6E8A3C3FC}" destId="{7361AE27-3377-4450-B785-47CD074DEF1E}" srcOrd="1" destOrd="0" parTransId="{6B430479-A4F6-40E0-90E0-A227A07950B7}" sibTransId="{C0907687-5AEF-4FBC-904A-56812628304B}"/>
    <dgm:cxn modelId="{EDA3FA1E-2C05-4EB4-BF7D-EBF552D99C23}" type="presParOf" srcId="{0687085B-1A58-4A9B-A70B-D82158CCE64D}" destId="{9C7B23F5-C27C-4D0D-A51D-3E270D470D4C}" srcOrd="0" destOrd="0" presId="urn:microsoft.com/office/officeart/2005/8/layout/arrow3"/>
    <dgm:cxn modelId="{C92582CE-F0AB-4761-BE22-43956F121116}" type="presParOf" srcId="{0687085B-1A58-4A9B-A70B-D82158CCE64D}" destId="{E5277D8C-D170-4305-9486-6A3C346E506E}" srcOrd="1" destOrd="0" presId="urn:microsoft.com/office/officeart/2005/8/layout/arrow3"/>
    <dgm:cxn modelId="{751ECCE9-860F-4823-AD49-9701D590F1C9}" type="presParOf" srcId="{0687085B-1A58-4A9B-A70B-D82158CCE64D}" destId="{B855E598-B80E-4074-9456-41A49E037E76}" srcOrd="2" destOrd="0" presId="urn:microsoft.com/office/officeart/2005/8/layout/arrow3"/>
    <dgm:cxn modelId="{AECCA43C-308A-448A-8982-F17CE7152BEF}" type="presParOf" srcId="{0687085B-1A58-4A9B-A70B-D82158CCE64D}" destId="{2AB04E1E-8AC1-4F86-B633-F4725DBFC210}" srcOrd="3" destOrd="0" presId="urn:microsoft.com/office/officeart/2005/8/layout/arrow3"/>
    <dgm:cxn modelId="{430D23F5-343D-41E9-94CB-554A2844387F}" type="presParOf" srcId="{0687085B-1A58-4A9B-A70B-D82158CCE64D}" destId="{64D6E688-B982-4F80-A990-CA26898366BF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5D6F7C5-7A8D-473F-9633-4DB3DFEAEEC5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DB270C20-38A0-4DEA-8511-2E471A8238B3}">
      <dgm:prSet phldrT="[Texto]"/>
      <dgm:spPr/>
      <dgm:t>
        <a:bodyPr/>
        <a:lstStyle/>
        <a:p>
          <a:r>
            <a:rPr lang="pt-PT" dirty="0"/>
            <a:t>Marinha tecnologicamente avançada</a:t>
          </a:r>
        </a:p>
      </dgm:t>
    </dgm:pt>
    <dgm:pt modelId="{A97DD252-D27F-4D7B-96F5-5465188EE84D}" type="parTrans" cxnId="{B88B082E-DE07-4252-B9A2-AFE60A386037}">
      <dgm:prSet/>
      <dgm:spPr/>
      <dgm:t>
        <a:bodyPr/>
        <a:lstStyle/>
        <a:p>
          <a:endParaRPr lang="pt-PT"/>
        </a:p>
      </dgm:t>
    </dgm:pt>
    <dgm:pt modelId="{1C9C444C-0442-4052-ACB8-82BAC3261364}" type="sibTrans" cxnId="{B88B082E-DE07-4252-B9A2-AFE60A386037}">
      <dgm:prSet/>
      <dgm:spPr/>
      <dgm:t>
        <a:bodyPr/>
        <a:lstStyle/>
        <a:p>
          <a:endParaRPr lang="pt-PT"/>
        </a:p>
      </dgm:t>
    </dgm:pt>
    <dgm:pt modelId="{2BAC084C-84DD-41C3-948A-F12293BEFC10}">
      <dgm:prSet phldrT="[Texto]"/>
      <dgm:spPr/>
      <dgm:t>
        <a:bodyPr/>
        <a:lstStyle/>
        <a:p>
          <a:r>
            <a:rPr lang="pt-PT" dirty="0"/>
            <a:t>Repensar o efetivo</a:t>
          </a:r>
        </a:p>
      </dgm:t>
    </dgm:pt>
    <dgm:pt modelId="{E45D6686-353E-4153-A29D-9BFD52B682F5}" type="parTrans" cxnId="{DB861B3D-26BF-4C3D-9E43-6D2D290D5876}">
      <dgm:prSet/>
      <dgm:spPr/>
      <dgm:t>
        <a:bodyPr/>
        <a:lstStyle/>
        <a:p>
          <a:endParaRPr lang="pt-PT"/>
        </a:p>
      </dgm:t>
    </dgm:pt>
    <dgm:pt modelId="{9FEA2C90-BEE9-4194-8CBA-3C582CE81F6B}" type="sibTrans" cxnId="{DB861B3D-26BF-4C3D-9E43-6D2D290D5876}">
      <dgm:prSet/>
      <dgm:spPr/>
      <dgm:t>
        <a:bodyPr/>
        <a:lstStyle/>
        <a:p>
          <a:endParaRPr lang="pt-PT"/>
        </a:p>
      </dgm:t>
    </dgm:pt>
    <dgm:pt modelId="{18AB6F0E-3A81-45AC-85E5-03436B52BC57}">
      <dgm:prSet phldrT="[Texto]" custT="1"/>
      <dgm:spPr/>
      <dgm:t>
        <a:bodyPr/>
        <a:lstStyle/>
        <a:p>
          <a:r>
            <a:rPr lang="pt-PT" sz="2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Melhorar a capacidade de resposta </a:t>
          </a:r>
        </a:p>
      </dgm:t>
    </dgm:pt>
    <dgm:pt modelId="{E5847227-17A7-4069-AD85-13C0397BB37C}" type="parTrans" cxnId="{5267586D-8D12-47E5-A99B-A20915718CA3}">
      <dgm:prSet/>
      <dgm:spPr/>
      <dgm:t>
        <a:bodyPr/>
        <a:lstStyle/>
        <a:p>
          <a:endParaRPr lang="pt-PT"/>
        </a:p>
      </dgm:t>
    </dgm:pt>
    <dgm:pt modelId="{23FC8B63-A317-418D-A8D4-1979C596C2EA}" type="sibTrans" cxnId="{5267586D-8D12-47E5-A99B-A20915718CA3}">
      <dgm:prSet/>
      <dgm:spPr/>
      <dgm:t>
        <a:bodyPr/>
        <a:lstStyle/>
        <a:p>
          <a:endParaRPr lang="pt-PT"/>
        </a:p>
      </dgm:t>
    </dgm:pt>
    <dgm:pt modelId="{4AD05427-5A1E-447C-84CE-22430CA83ADC}" type="pres">
      <dgm:prSet presAssocID="{85D6F7C5-7A8D-473F-9633-4DB3DFEAEEC5}" presName="Name0" presStyleCnt="0">
        <dgm:presLayoutVars>
          <dgm:chMax val="7"/>
          <dgm:chPref val="7"/>
          <dgm:dir/>
        </dgm:presLayoutVars>
      </dgm:prSet>
      <dgm:spPr/>
    </dgm:pt>
    <dgm:pt modelId="{7273553D-6343-4213-8BE0-2A8798554CE7}" type="pres">
      <dgm:prSet presAssocID="{85D6F7C5-7A8D-473F-9633-4DB3DFEAEEC5}" presName="Name1" presStyleCnt="0"/>
      <dgm:spPr/>
    </dgm:pt>
    <dgm:pt modelId="{CB188942-BD31-45F5-BB82-9F2B8A840626}" type="pres">
      <dgm:prSet presAssocID="{85D6F7C5-7A8D-473F-9633-4DB3DFEAEEC5}" presName="cycle" presStyleCnt="0"/>
      <dgm:spPr/>
    </dgm:pt>
    <dgm:pt modelId="{F63704EC-11D2-475F-B358-F1230B61478C}" type="pres">
      <dgm:prSet presAssocID="{85D6F7C5-7A8D-473F-9633-4DB3DFEAEEC5}" presName="srcNode" presStyleLbl="node1" presStyleIdx="0" presStyleCnt="3"/>
      <dgm:spPr/>
    </dgm:pt>
    <dgm:pt modelId="{CE04E991-BFE6-4716-836C-5E6CAFDFDE4B}" type="pres">
      <dgm:prSet presAssocID="{85D6F7C5-7A8D-473F-9633-4DB3DFEAEEC5}" presName="conn" presStyleLbl="parChTrans1D2" presStyleIdx="0" presStyleCnt="1"/>
      <dgm:spPr/>
    </dgm:pt>
    <dgm:pt modelId="{783E348B-AD29-45EB-9DC1-583FBEF64332}" type="pres">
      <dgm:prSet presAssocID="{85D6F7C5-7A8D-473F-9633-4DB3DFEAEEC5}" presName="extraNode" presStyleLbl="node1" presStyleIdx="0" presStyleCnt="3"/>
      <dgm:spPr/>
    </dgm:pt>
    <dgm:pt modelId="{F3FA9416-6E0C-46E5-BDED-759E3C65683E}" type="pres">
      <dgm:prSet presAssocID="{85D6F7C5-7A8D-473F-9633-4DB3DFEAEEC5}" presName="dstNode" presStyleLbl="node1" presStyleIdx="0" presStyleCnt="3"/>
      <dgm:spPr/>
    </dgm:pt>
    <dgm:pt modelId="{AD654D3A-0FC8-443B-B6CD-A132A46F8EBC}" type="pres">
      <dgm:prSet presAssocID="{DB270C20-38A0-4DEA-8511-2E471A8238B3}" presName="text_1" presStyleLbl="node1" presStyleIdx="0" presStyleCnt="3">
        <dgm:presLayoutVars>
          <dgm:bulletEnabled val="1"/>
        </dgm:presLayoutVars>
      </dgm:prSet>
      <dgm:spPr/>
    </dgm:pt>
    <dgm:pt modelId="{4C0503A5-08E2-411E-B56F-A815BB1DDFC5}" type="pres">
      <dgm:prSet presAssocID="{DB270C20-38A0-4DEA-8511-2E471A8238B3}" presName="accent_1" presStyleCnt="0"/>
      <dgm:spPr/>
    </dgm:pt>
    <dgm:pt modelId="{C0D21C41-38B3-48C7-8684-941380CDF55B}" type="pres">
      <dgm:prSet presAssocID="{DB270C20-38A0-4DEA-8511-2E471A8238B3}" presName="accentRepeatNode" presStyleLbl="solidFgAcc1" presStyleIdx="0" presStyleCnt="3"/>
      <dgm:spPr>
        <a:blipFill rotWithShape="0">
          <a:blip xmlns:r="http://schemas.openxmlformats.org/officeDocument/2006/relationships" r:embed="rId1"/>
          <a:srcRect/>
          <a:stretch>
            <a:fillRect l="-42000" r="-42000"/>
          </a:stretch>
        </a:blipFill>
      </dgm:spPr>
    </dgm:pt>
    <dgm:pt modelId="{7709FECB-26E4-495F-82A6-C55B14B16DBC}" type="pres">
      <dgm:prSet presAssocID="{2BAC084C-84DD-41C3-948A-F12293BEFC10}" presName="text_2" presStyleLbl="node1" presStyleIdx="1" presStyleCnt="3">
        <dgm:presLayoutVars>
          <dgm:bulletEnabled val="1"/>
        </dgm:presLayoutVars>
      </dgm:prSet>
      <dgm:spPr/>
    </dgm:pt>
    <dgm:pt modelId="{CB888002-E21C-4E2C-B6AE-F98B10EC4708}" type="pres">
      <dgm:prSet presAssocID="{2BAC084C-84DD-41C3-948A-F12293BEFC10}" presName="accent_2" presStyleCnt="0"/>
      <dgm:spPr/>
    </dgm:pt>
    <dgm:pt modelId="{12F1F09D-8BC4-4862-BBE4-2522E31751A9}" type="pres">
      <dgm:prSet presAssocID="{2BAC084C-84DD-41C3-948A-F12293BEFC10}" presName="accentRepeatNode" presStyleLbl="solidFgAcc1" presStyleIdx="1" presStyleCnt="3" custLinFactNeighborY="-1250"/>
      <dgm:spPr>
        <a:blipFill rotWithShape="0"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ADA13B6D-2CDA-4AB8-AE45-FD3BC66A6D5C}" type="pres">
      <dgm:prSet presAssocID="{18AB6F0E-3A81-45AC-85E5-03436B52BC57}" presName="text_3" presStyleLbl="node1" presStyleIdx="2" presStyleCnt="3" custLinFactNeighborX="-232" custLinFactNeighborY="-2171">
        <dgm:presLayoutVars>
          <dgm:bulletEnabled val="1"/>
        </dgm:presLayoutVars>
      </dgm:prSet>
      <dgm:spPr/>
    </dgm:pt>
    <dgm:pt modelId="{79CC86B1-8667-4714-A767-8573B1297492}" type="pres">
      <dgm:prSet presAssocID="{18AB6F0E-3A81-45AC-85E5-03436B52BC57}" presName="accent_3" presStyleCnt="0"/>
      <dgm:spPr/>
    </dgm:pt>
    <dgm:pt modelId="{941F4B00-7247-43A1-9C3B-4E7FCE355AC3}" type="pres">
      <dgm:prSet presAssocID="{18AB6F0E-3A81-45AC-85E5-03436B52BC57}" presName="accentRepeatNode" presStyleLbl="solidFgAcc1" presStyleIdx="2" presStyleCnt="3"/>
      <dgm:spPr>
        <a:blipFill rotWithShape="0">
          <a:blip xmlns:r="http://schemas.openxmlformats.org/officeDocument/2006/relationships" r:embed="rId3"/>
          <a:srcRect/>
          <a:stretch>
            <a:fillRect l="-16000" r="-16000"/>
          </a:stretch>
        </a:blipFill>
      </dgm:spPr>
    </dgm:pt>
  </dgm:ptLst>
  <dgm:cxnLst>
    <dgm:cxn modelId="{7682E10C-46BD-40FA-841F-EF20F95DFF14}" type="presOf" srcId="{1C9C444C-0442-4052-ACB8-82BAC3261364}" destId="{CE04E991-BFE6-4716-836C-5E6CAFDFDE4B}" srcOrd="0" destOrd="0" presId="urn:microsoft.com/office/officeart/2008/layout/VerticalCurvedList"/>
    <dgm:cxn modelId="{B88B082E-DE07-4252-B9A2-AFE60A386037}" srcId="{85D6F7C5-7A8D-473F-9633-4DB3DFEAEEC5}" destId="{DB270C20-38A0-4DEA-8511-2E471A8238B3}" srcOrd="0" destOrd="0" parTransId="{A97DD252-D27F-4D7B-96F5-5465188EE84D}" sibTransId="{1C9C444C-0442-4052-ACB8-82BAC3261364}"/>
    <dgm:cxn modelId="{BDDCC52F-4700-4C48-B0EA-CBE1D32A2CCF}" type="presOf" srcId="{2BAC084C-84DD-41C3-948A-F12293BEFC10}" destId="{7709FECB-26E4-495F-82A6-C55B14B16DBC}" srcOrd="0" destOrd="0" presId="urn:microsoft.com/office/officeart/2008/layout/VerticalCurvedList"/>
    <dgm:cxn modelId="{37514833-8CAA-4F66-A361-649608D1E5DA}" type="presOf" srcId="{DB270C20-38A0-4DEA-8511-2E471A8238B3}" destId="{AD654D3A-0FC8-443B-B6CD-A132A46F8EBC}" srcOrd="0" destOrd="0" presId="urn:microsoft.com/office/officeart/2008/layout/VerticalCurvedList"/>
    <dgm:cxn modelId="{DB861B3D-26BF-4C3D-9E43-6D2D290D5876}" srcId="{85D6F7C5-7A8D-473F-9633-4DB3DFEAEEC5}" destId="{2BAC084C-84DD-41C3-948A-F12293BEFC10}" srcOrd="1" destOrd="0" parTransId="{E45D6686-353E-4153-A29D-9BFD52B682F5}" sibTransId="{9FEA2C90-BEE9-4194-8CBA-3C582CE81F6B}"/>
    <dgm:cxn modelId="{5267586D-8D12-47E5-A99B-A20915718CA3}" srcId="{85D6F7C5-7A8D-473F-9633-4DB3DFEAEEC5}" destId="{18AB6F0E-3A81-45AC-85E5-03436B52BC57}" srcOrd="2" destOrd="0" parTransId="{E5847227-17A7-4069-AD85-13C0397BB37C}" sibTransId="{23FC8B63-A317-418D-A8D4-1979C596C2EA}"/>
    <dgm:cxn modelId="{78F4BBB0-9197-4191-8812-EF019504B89C}" type="presOf" srcId="{85D6F7C5-7A8D-473F-9633-4DB3DFEAEEC5}" destId="{4AD05427-5A1E-447C-84CE-22430CA83ADC}" srcOrd="0" destOrd="0" presId="urn:microsoft.com/office/officeart/2008/layout/VerticalCurvedList"/>
    <dgm:cxn modelId="{2C02DEF0-E90F-442B-A3DF-A5A6B418DA85}" type="presOf" srcId="{18AB6F0E-3A81-45AC-85E5-03436B52BC57}" destId="{ADA13B6D-2CDA-4AB8-AE45-FD3BC66A6D5C}" srcOrd="0" destOrd="0" presId="urn:microsoft.com/office/officeart/2008/layout/VerticalCurvedList"/>
    <dgm:cxn modelId="{BE1189ED-5B11-46F1-A7C1-00258BA9410D}" type="presParOf" srcId="{4AD05427-5A1E-447C-84CE-22430CA83ADC}" destId="{7273553D-6343-4213-8BE0-2A8798554CE7}" srcOrd="0" destOrd="0" presId="urn:microsoft.com/office/officeart/2008/layout/VerticalCurvedList"/>
    <dgm:cxn modelId="{F3D74DA3-4987-4CB5-BACF-229109071851}" type="presParOf" srcId="{7273553D-6343-4213-8BE0-2A8798554CE7}" destId="{CB188942-BD31-45F5-BB82-9F2B8A840626}" srcOrd="0" destOrd="0" presId="urn:microsoft.com/office/officeart/2008/layout/VerticalCurvedList"/>
    <dgm:cxn modelId="{1D9B44AA-7DAC-417A-B01C-14740F977926}" type="presParOf" srcId="{CB188942-BD31-45F5-BB82-9F2B8A840626}" destId="{F63704EC-11D2-475F-B358-F1230B61478C}" srcOrd="0" destOrd="0" presId="urn:microsoft.com/office/officeart/2008/layout/VerticalCurvedList"/>
    <dgm:cxn modelId="{18A1F42B-8020-4F15-A7B9-E8E2691EB590}" type="presParOf" srcId="{CB188942-BD31-45F5-BB82-9F2B8A840626}" destId="{CE04E991-BFE6-4716-836C-5E6CAFDFDE4B}" srcOrd="1" destOrd="0" presId="urn:microsoft.com/office/officeart/2008/layout/VerticalCurvedList"/>
    <dgm:cxn modelId="{C643E6D5-F828-45AC-BD15-1AF4E76F6649}" type="presParOf" srcId="{CB188942-BD31-45F5-BB82-9F2B8A840626}" destId="{783E348B-AD29-45EB-9DC1-583FBEF64332}" srcOrd="2" destOrd="0" presId="urn:microsoft.com/office/officeart/2008/layout/VerticalCurvedList"/>
    <dgm:cxn modelId="{478B1DD6-C896-4590-B8F0-F0C1C6577082}" type="presParOf" srcId="{CB188942-BD31-45F5-BB82-9F2B8A840626}" destId="{F3FA9416-6E0C-46E5-BDED-759E3C65683E}" srcOrd="3" destOrd="0" presId="urn:microsoft.com/office/officeart/2008/layout/VerticalCurvedList"/>
    <dgm:cxn modelId="{3FFA50F8-E3C6-48D5-A4E2-AF031756DB5C}" type="presParOf" srcId="{7273553D-6343-4213-8BE0-2A8798554CE7}" destId="{AD654D3A-0FC8-443B-B6CD-A132A46F8EBC}" srcOrd="1" destOrd="0" presId="urn:microsoft.com/office/officeart/2008/layout/VerticalCurvedList"/>
    <dgm:cxn modelId="{1A5B06FD-AD34-4880-8631-87D29E6743CB}" type="presParOf" srcId="{7273553D-6343-4213-8BE0-2A8798554CE7}" destId="{4C0503A5-08E2-411E-B56F-A815BB1DDFC5}" srcOrd="2" destOrd="0" presId="urn:microsoft.com/office/officeart/2008/layout/VerticalCurvedList"/>
    <dgm:cxn modelId="{D25B2E58-A4F2-4D79-90EB-ADB703C6107D}" type="presParOf" srcId="{4C0503A5-08E2-411E-B56F-A815BB1DDFC5}" destId="{C0D21C41-38B3-48C7-8684-941380CDF55B}" srcOrd="0" destOrd="0" presId="urn:microsoft.com/office/officeart/2008/layout/VerticalCurvedList"/>
    <dgm:cxn modelId="{DD34B7D8-21EA-4DCB-9627-BE02484414D6}" type="presParOf" srcId="{7273553D-6343-4213-8BE0-2A8798554CE7}" destId="{7709FECB-26E4-495F-82A6-C55B14B16DBC}" srcOrd="3" destOrd="0" presId="urn:microsoft.com/office/officeart/2008/layout/VerticalCurvedList"/>
    <dgm:cxn modelId="{5B7E9605-ED4C-4A88-950D-852036711C66}" type="presParOf" srcId="{7273553D-6343-4213-8BE0-2A8798554CE7}" destId="{CB888002-E21C-4E2C-B6AE-F98B10EC4708}" srcOrd="4" destOrd="0" presId="urn:microsoft.com/office/officeart/2008/layout/VerticalCurvedList"/>
    <dgm:cxn modelId="{54BBCDE2-8817-4CE4-B47E-99253487F65C}" type="presParOf" srcId="{CB888002-E21C-4E2C-B6AE-F98B10EC4708}" destId="{12F1F09D-8BC4-4862-BBE4-2522E31751A9}" srcOrd="0" destOrd="0" presId="urn:microsoft.com/office/officeart/2008/layout/VerticalCurvedList"/>
    <dgm:cxn modelId="{E21E3ABA-385C-49B5-81BB-1344CBE62896}" type="presParOf" srcId="{7273553D-6343-4213-8BE0-2A8798554CE7}" destId="{ADA13B6D-2CDA-4AB8-AE45-FD3BC66A6D5C}" srcOrd="5" destOrd="0" presId="urn:microsoft.com/office/officeart/2008/layout/VerticalCurvedList"/>
    <dgm:cxn modelId="{3C03621B-4DA6-4A72-A5CB-BD51B7E0DEB9}" type="presParOf" srcId="{7273553D-6343-4213-8BE0-2A8798554CE7}" destId="{79CC86B1-8667-4714-A767-8573B1297492}" srcOrd="6" destOrd="0" presId="urn:microsoft.com/office/officeart/2008/layout/VerticalCurvedList"/>
    <dgm:cxn modelId="{80D8B41F-4A73-4F59-846D-98E52B65B361}" type="presParOf" srcId="{79CC86B1-8667-4714-A767-8573B1297492}" destId="{941F4B00-7247-43A1-9C3B-4E7FCE355AC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7198983-9A76-458F-A69C-6323209F63A5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F586667C-9CA4-44AF-8696-D14F6116AEC9}">
      <dgm:prSet phldrT="[Texto]"/>
      <dgm:spPr/>
      <dgm:t>
        <a:bodyPr/>
        <a:lstStyle/>
        <a:p>
          <a:r>
            <a:rPr lang="pt-PT" b="1" dirty="0"/>
            <a:t>Redefinição de funções</a:t>
          </a:r>
        </a:p>
      </dgm:t>
    </dgm:pt>
    <dgm:pt modelId="{65933983-5C6D-4F33-9746-8D09E5ED2B78}" type="parTrans" cxnId="{54804391-C5DC-471D-A301-08E0C802DD58}">
      <dgm:prSet/>
      <dgm:spPr/>
      <dgm:t>
        <a:bodyPr/>
        <a:lstStyle/>
        <a:p>
          <a:endParaRPr lang="pt-PT"/>
        </a:p>
      </dgm:t>
    </dgm:pt>
    <dgm:pt modelId="{01A61ECB-4019-45D3-9153-A3EA6372C5D8}" type="sibTrans" cxnId="{54804391-C5DC-471D-A301-08E0C802DD58}">
      <dgm:prSet/>
      <dgm:spPr/>
      <dgm:t>
        <a:bodyPr/>
        <a:lstStyle/>
        <a:p>
          <a:endParaRPr lang="pt-PT"/>
        </a:p>
      </dgm:t>
    </dgm:pt>
    <dgm:pt modelId="{630C8894-729D-4B87-AC52-7F68A429BF18}">
      <dgm:prSet phldrT="[Texto]"/>
      <dgm:spPr/>
      <dgm:t>
        <a:bodyPr/>
        <a:lstStyle/>
        <a:p>
          <a:r>
            <a:rPr lang="pt-PT" b="1" dirty="0"/>
            <a:t>Reestruturação da formação</a:t>
          </a:r>
        </a:p>
      </dgm:t>
    </dgm:pt>
    <dgm:pt modelId="{68969A11-C15C-4C25-B080-3CFC55EA3BD2}" type="parTrans" cxnId="{9C60AC29-059C-49E1-BEB0-D2BA33B9A5EC}">
      <dgm:prSet/>
      <dgm:spPr/>
      <dgm:t>
        <a:bodyPr/>
        <a:lstStyle/>
        <a:p>
          <a:endParaRPr lang="pt-PT"/>
        </a:p>
      </dgm:t>
    </dgm:pt>
    <dgm:pt modelId="{425112EE-63E7-4F09-9045-0437FB31378B}" type="sibTrans" cxnId="{9C60AC29-059C-49E1-BEB0-D2BA33B9A5EC}">
      <dgm:prSet/>
      <dgm:spPr/>
      <dgm:t>
        <a:bodyPr/>
        <a:lstStyle/>
        <a:p>
          <a:endParaRPr lang="pt-PT"/>
        </a:p>
      </dgm:t>
    </dgm:pt>
    <dgm:pt modelId="{10DD2521-8752-459D-89E6-1C43000B1459}">
      <dgm:prSet phldrT="[Texto]"/>
      <dgm:spPr/>
      <dgm:t>
        <a:bodyPr/>
        <a:lstStyle/>
        <a:p>
          <a:r>
            <a:rPr lang="pt-PT" b="1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rPr>
            <a:t>Avanços tecnológicos</a:t>
          </a:r>
          <a:endParaRPr lang="pt-PT" b="1" dirty="0"/>
        </a:p>
      </dgm:t>
    </dgm:pt>
    <dgm:pt modelId="{6EA80E02-CBC5-4AE5-BD09-1DDE1FF7AC4A}" type="parTrans" cxnId="{46BA49CD-7F8E-4417-A235-6AD787F7A34F}">
      <dgm:prSet/>
      <dgm:spPr/>
      <dgm:t>
        <a:bodyPr/>
        <a:lstStyle/>
        <a:p>
          <a:endParaRPr lang="pt-PT"/>
        </a:p>
      </dgm:t>
    </dgm:pt>
    <dgm:pt modelId="{677A231B-032C-4117-B17F-0150861DE4DE}" type="sibTrans" cxnId="{46BA49CD-7F8E-4417-A235-6AD787F7A34F}">
      <dgm:prSet/>
      <dgm:spPr/>
      <dgm:t>
        <a:bodyPr/>
        <a:lstStyle/>
        <a:p>
          <a:endParaRPr lang="pt-PT"/>
        </a:p>
      </dgm:t>
    </dgm:pt>
    <dgm:pt modelId="{E63E2EB2-4609-4171-865D-D3CD4474C342}" type="pres">
      <dgm:prSet presAssocID="{57198983-9A76-458F-A69C-6323209F63A5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D89D89C6-E782-4AF6-A958-B4E417808545}" type="pres">
      <dgm:prSet presAssocID="{F586667C-9CA4-44AF-8696-D14F6116AEC9}" presName="Accent1" presStyleCnt="0"/>
      <dgm:spPr/>
    </dgm:pt>
    <dgm:pt modelId="{540D4484-95AC-472B-9FFC-A98F1D4E4F29}" type="pres">
      <dgm:prSet presAssocID="{F586667C-9CA4-44AF-8696-D14F6116AEC9}" presName="Accent" presStyleLbl="node1" presStyleIdx="0" presStyleCnt="3"/>
      <dgm:spPr/>
    </dgm:pt>
    <dgm:pt modelId="{8D6CFB21-CCB7-408E-8282-AEB11FE99B51}" type="pres">
      <dgm:prSet presAssocID="{F586667C-9CA4-44AF-8696-D14F6116AEC9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E8E655D7-5C63-41EF-A47A-442837898119}" type="pres">
      <dgm:prSet presAssocID="{630C8894-729D-4B87-AC52-7F68A429BF18}" presName="Accent2" presStyleCnt="0"/>
      <dgm:spPr/>
    </dgm:pt>
    <dgm:pt modelId="{AEA0049C-C691-497A-9248-BB15CD0AC66F}" type="pres">
      <dgm:prSet presAssocID="{630C8894-729D-4B87-AC52-7F68A429BF18}" presName="Accent" presStyleLbl="node1" presStyleIdx="1" presStyleCnt="3"/>
      <dgm:spPr/>
    </dgm:pt>
    <dgm:pt modelId="{A794B58F-FFD3-483C-BAD6-AA37C6BBC22A}" type="pres">
      <dgm:prSet presAssocID="{630C8894-729D-4B87-AC52-7F68A429BF18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9E987DFC-ED78-47CD-A6E5-F858DC39AC6F}" type="pres">
      <dgm:prSet presAssocID="{10DD2521-8752-459D-89E6-1C43000B1459}" presName="Accent3" presStyleCnt="0"/>
      <dgm:spPr/>
    </dgm:pt>
    <dgm:pt modelId="{F46913F1-E496-40A8-B81F-39EF0D7550DE}" type="pres">
      <dgm:prSet presAssocID="{10DD2521-8752-459D-89E6-1C43000B1459}" presName="Accent" presStyleLbl="node1" presStyleIdx="2" presStyleCnt="3"/>
      <dgm:spPr/>
    </dgm:pt>
    <dgm:pt modelId="{50EB5343-CEAE-4654-8256-6C6EF6139040}" type="pres">
      <dgm:prSet presAssocID="{10DD2521-8752-459D-89E6-1C43000B1459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D9036F18-7D17-4463-8C8D-AF2BD2FD2C66}" type="presOf" srcId="{10DD2521-8752-459D-89E6-1C43000B1459}" destId="{50EB5343-CEAE-4654-8256-6C6EF6139040}" srcOrd="0" destOrd="0" presId="urn:microsoft.com/office/officeart/2009/layout/CircleArrowProcess"/>
    <dgm:cxn modelId="{6DC62020-1875-4F20-9228-EDCFBE2F5CA6}" type="presOf" srcId="{F586667C-9CA4-44AF-8696-D14F6116AEC9}" destId="{8D6CFB21-CCB7-408E-8282-AEB11FE99B51}" srcOrd="0" destOrd="0" presId="urn:microsoft.com/office/officeart/2009/layout/CircleArrowProcess"/>
    <dgm:cxn modelId="{9EAC5328-6044-4EBE-8293-878C886B8B77}" type="presOf" srcId="{57198983-9A76-458F-A69C-6323209F63A5}" destId="{E63E2EB2-4609-4171-865D-D3CD4474C342}" srcOrd="0" destOrd="0" presId="urn:microsoft.com/office/officeart/2009/layout/CircleArrowProcess"/>
    <dgm:cxn modelId="{9C60AC29-059C-49E1-BEB0-D2BA33B9A5EC}" srcId="{57198983-9A76-458F-A69C-6323209F63A5}" destId="{630C8894-729D-4B87-AC52-7F68A429BF18}" srcOrd="1" destOrd="0" parTransId="{68969A11-C15C-4C25-B080-3CFC55EA3BD2}" sibTransId="{425112EE-63E7-4F09-9045-0437FB31378B}"/>
    <dgm:cxn modelId="{54804391-C5DC-471D-A301-08E0C802DD58}" srcId="{57198983-9A76-458F-A69C-6323209F63A5}" destId="{F586667C-9CA4-44AF-8696-D14F6116AEC9}" srcOrd="0" destOrd="0" parTransId="{65933983-5C6D-4F33-9746-8D09E5ED2B78}" sibTransId="{01A61ECB-4019-45D3-9153-A3EA6372C5D8}"/>
    <dgm:cxn modelId="{4511CB91-1386-49AB-B26B-D3A3A8810DA7}" type="presOf" srcId="{630C8894-729D-4B87-AC52-7F68A429BF18}" destId="{A794B58F-FFD3-483C-BAD6-AA37C6BBC22A}" srcOrd="0" destOrd="0" presId="urn:microsoft.com/office/officeart/2009/layout/CircleArrowProcess"/>
    <dgm:cxn modelId="{46BA49CD-7F8E-4417-A235-6AD787F7A34F}" srcId="{57198983-9A76-458F-A69C-6323209F63A5}" destId="{10DD2521-8752-459D-89E6-1C43000B1459}" srcOrd="2" destOrd="0" parTransId="{6EA80E02-CBC5-4AE5-BD09-1DDE1FF7AC4A}" sibTransId="{677A231B-032C-4117-B17F-0150861DE4DE}"/>
    <dgm:cxn modelId="{CE87E9D9-3FCA-4ACD-AB1C-A4E410292371}" type="presParOf" srcId="{E63E2EB2-4609-4171-865D-D3CD4474C342}" destId="{D89D89C6-E782-4AF6-A958-B4E417808545}" srcOrd="0" destOrd="0" presId="urn:microsoft.com/office/officeart/2009/layout/CircleArrowProcess"/>
    <dgm:cxn modelId="{2C4BDF03-6C6D-450B-B64C-2F5D17A2EC85}" type="presParOf" srcId="{D89D89C6-E782-4AF6-A958-B4E417808545}" destId="{540D4484-95AC-472B-9FFC-A98F1D4E4F29}" srcOrd="0" destOrd="0" presId="urn:microsoft.com/office/officeart/2009/layout/CircleArrowProcess"/>
    <dgm:cxn modelId="{878DD1E5-72E7-4D2B-A8F7-57016222D248}" type="presParOf" srcId="{E63E2EB2-4609-4171-865D-D3CD4474C342}" destId="{8D6CFB21-CCB7-408E-8282-AEB11FE99B51}" srcOrd="1" destOrd="0" presId="urn:microsoft.com/office/officeart/2009/layout/CircleArrowProcess"/>
    <dgm:cxn modelId="{5AD46387-7950-414C-95BF-81B68663ED26}" type="presParOf" srcId="{E63E2EB2-4609-4171-865D-D3CD4474C342}" destId="{E8E655D7-5C63-41EF-A47A-442837898119}" srcOrd="2" destOrd="0" presId="urn:microsoft.com/office/officeart/2009/layout/CircleArrowProcess"/>
    <dgm:cxn modelId="{7D0BA739-5F11-48DC-B72D-5A2AF6D9133B}" type="presParOf" srcId="{E8E655D7-5C63-41EF-A47A-442837898119}" destId="{AEA0049C-C691-497A-9248-BB15CD0AC66F}" srcOrd="0" destOrd="0" presId="urn:microsoft.com/office/officeart/2009/layout/CircleArrowProcess"/>
    <dgm:cxn modelId="{FBBE014B-26E2-4A18-87FF-D2598C22D505}" type="presParOf" srcId="{E63E2EB2-4609-4171-865D-D3CD4474C342}" destId="{A794B58F-FFD3-483C-BAD6-AA37C6BBC22A}" srcOrd="3" destOrd="0" presId="urn:microsoft.com/office/officeart/2009/layout/CircleArrowProcess"/>
    <dgm:cxn modelId="{F5B0159A-3E2B-4189-AB4B-34D1991214B2}" type="presParOf" srcId="{E63E2EB2-4609-4171-865D-D3CD4474C342}" destId="{9E987DFC-ED78-47CD-A6E5-F858DC39AC6F}" srcOrd="4" destOrd="0" presId="urn:microsoft.com/office/officeart/2009/layout/CircleArrowProcess"/>
    <dgm:cxn modelId="{0E69D63E-1393-4487-B8CA-5147FD12617F}" type="presParOf" srcId="{9E987DFC-ED78-47CD-A6E5-F858DC39AC6F}" destId="{F46913F1-E496-40A8-B81F-39EF0D7550DE}" srcOrd="0" destOrd="0" presId="urn:microsoft.com/office/officeart/2009/layout/CircleArrowProcess"/>
    <dgm:cxn modelId="{F00DDB6B-7B13-4AF6-BFE8-3100599FC655}" type="presParOf" srcId="{E63E2EB2-4609-4171-865D-D3CD4474C342}" destId="{50EB5343-CEAE-4654-8256-6C6EF6139040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0EA3105-2F2C-4220-B792-B2AD2DB7F428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0ADDD3A1-5526-4F04-A1CB-29D7319904D4}">
      <dgm:prSet phldrT="[Texto]"/>
      <dgm:spPr/>
      <dgm:t>
        <a:bodyPr/>
        <a:lstStyle/>
        <a:p>
          <a:r>
            <a:rPr lang="pt-PT" dirty="0"/>
            <a:t>FZ RC</a:t>
          </a:r>
        </a:p>
      </dgm:t>
    </dgm:pt>
    <dgm:pt modelId="{78351413-CBF1-4D74-AD4B-EF17C7B4DB58}" type="parTrans" cxnId="{3B1AE2D6-306D-40FB-B09B-6AC6FB18D11D}">
      <dgm:prSet/>
      <dgm:spPr/>
      <dgm:t>
        <a:bodyPr/>
        <a:lstStyle/>
        <a:p>
          <a:endParaRPr lang="pt-PT"/>
        </a:p>
      </dgm:t>
    </dgm:pt>
    <dgm:pt modelId="{CD2D1E2A-97D2-42AD-B298-1F5138F47DF4}" type="sibTrans" cxnId="{3B1AE2D6-306D-40FB-B09B-6AC6FB18D11D}">
      <dgm:prSet/>
      <dgm:spPr/>
      <dgm:t>
        <a:bodyPr/>
        <a:lstStyle/>
        <a:p>
          <a:endParaRPr lang="pt-PT"/>
        </a:p>
      </dgm:t>
    </dgm:pt>
    <dgm:pt modelId="{FD6F2112-A184-48E2-B4BF-9C32F6522BCF}">
      <dgm:prSet phldrT="[Texto]" custT="1"/>
      <dgm:spPr/>
      <dgm:t>
        <a:bodyPr/>
        <a:lstStyle/>
        <a:p>
          <a:r>
            <a:rPr lang="pt-PT" sz="2000" b="1" dirty="0"/>
            <a:t>Força/</a:t>
          </a:r>
        </a:p>
        <a:p>
          <a:r>
            <a:rPr lang="pt-PT" sz="2000" b="1" dirty="0"/>
            <a:t>juventude</a:t>
          </a:r>
        </a:p>
      </dgm:t>
    </dgm:pt>
    <dgm:pt modelId="{DC91B9D6-22AD-4DF7-9E54-3B28A2087A15}" type="parTrans" cxnId="{9327C40E-4A8E-4C5D-B610-70219EAFA8BE}">
      <dgm:prSet/>
      <dgm:spPr/>
      <dgm:t>
        <a:bodyPr/>
        <a:lstStyle/>
        <a:p>
          <a:endParaRPr lang="pt-PT"/>
        </a:p>
      </dgm:t>
    </dgm:pt>
    <dgm:pt modelId="{879036D8-E6C2-4AAE-81E8-BA98513C1C9F}" type="sibTrans" cxnId="{9327C40E-4A8E-4C5D-B610-70219EAFA8BE}">
      <dgm:prSet/>
      <dgm:spPr/>
      <dgm:t>
        <a:bodyPr/>
        <a:lstStyle/>
        <a:p>
          <a:endParaRPr lang="pt-PT"/>
        </a:p>
      </dgm:t>
    </dgm:pt>
    <dgm:pt modelId="{03725EF8-C2F6-4C64-955E-5390B528B2D4}">
      <dgm:prSet phldrT="[Texto]" custT="1"/>
      <dgm:spPr/>
      <dgm:t>
        <a:bodyPr/>
        <a:lstStyle/>
        <a:p>
          <a:r>
            <a:rPr lang="pt-PT" sz="2000" b="1" dirty="0"/>
            <a:t>Rotatividade/</a:t>
          </a:r>
        </a:p>
        <a:p>
          <a:r>
            <a:rPr lang="pt-PT" sz="2000" b="1" dirty="0"/>
            <a:t>flexibilidade</a:t>
          </a:r>
        </a:p>
      </dgm:t>
    </dgm:pt>
    <dgm:pt modelId="{8087768F-4677-47D4-9675-9C20D42BA7AB}" type="parTrans" cxnId="{B26DDACF-3E29-49E5-B71C-0340D4CE8D4B}">
      <dgm:prSet/>
      <dgm:spPr/>
      <dgm:t>
        <a:bodyPr/>
        <a:lstStyle/>
        <a:p>
          <a:endParaRPr lang="pt-PT"/>
        </a:p>
      </dgm:t>
    </dgm:pt>
    <dgm:pt modelId="{B379FE01-0613-42D2-9837-DB7DC7F1FE51}" type="sibTrans" cxnId="{B26DDACF-3E29-49E5-B71C-0340D4CE8D4B}">
      <dgm:prSet/>
      <dgm:spPr/>
      <dgm:t>
        <a:bodyPr/>
        <a:lstStyle/>
        <a:p>
          <a:endParaRPr lang="pt-PT"/>
        </a:p>
      </dgm:t>
    </dgm:pt>
    <dgm:pt modelId="{6BCD702D-DF34-4F1C-976B-66B147BE9650}">
      <dgm:prSet phldrT="[Texto]"/>
      <dgm:spPr/>
      <dgm:t>
        <a:bodyPr/>
        <a:lstStyle/>
        <a:p>
          <a:r>
            <a:rPr lang="pt-PT" dirty="0"/>
            <a:t>FZ QP</a:t>
          </a:r>
        </a:p>
      </dgm:t>
    </dgm:pt>
    <dgm:pt modelId="{AD4B3C81-A430-4ABD-9343-52E93F2B6031}" type="parTrans" cxnId="{92DFE57E-10D9-4182-8ECA-4F54B7F1013F}">
      <dgm:prSet/>
      <dgm:spPr/>
      <dgm:t>
        <a:bodyPr/>
        <a:lstStyle/>
        <a:p>
          <a:endParaRPr lang="pt-PT"/>
        </a:p>
      </dgm:t>
    </dgm:pt>
    <dgm:pt modelId="{190F9A97-530B-4DD7-A40C-0E1C0CC60C51}" type="sibTrans" cxnId="{92DFE57E-10D9-4182-8ECA-4F54B7F1013F}">
      <dgm:prSet/>
      <dgm:spPr/>
      <dgm:t>
        <a:bodyPr/>
        <a:lstStyle/>
        <a:p>
          <a:endParaRPr lang="pt-PT"/>
        </a:p>
      </dgm:t>
    </dgm:pt>
    <dgm:pt modelId="{9C3FB5A4-75EA-403B-82E5-24B16265535A}">
      <dgm:prSet phldrT="[Texto]" custT="1"/>
      <dgm:spPr/>
      <dgm:t>
        <a:bodyPr/>
        <a:lstStyle/>
        <a:p>
          <a:r>
            <a:rPr lang="pt-PT" sz="2000" b="1" dirty="0"/>
            <a:t>Continuidade/</a:t>
          </a:r>
        </a:p>
        <a:p>
          <a:r>
            <a:rPr lang="pt-PT" sz="2000" b="1" dirty="0"/>
            <a:t>evolução</a:t>
          </a:r>
        </a:p>
      </dgm:t>
    </dgm:pt>
    <dgm:pt modelId="{DF1AB0A4-E9C8-4833-AF7B-02320751BC9F}" type="parTrans" cxnId="{4A8C371A-AB4B-4C6E-B4AA-6C0F81015747}">
      <dgm:prSet/>
      <dgm:spPr/>
      <dgm:t>
        <a:bodyPr/>
        <a:lstStyle/>
        <a:p>
          <a:endParaRPr lang="pt-PT"/>
        </a:p>
      </dgm:t>
    </dgm:pt>
    <dgm:pt modelId="{01C24A5C-9127-40DB-B863-3D2CF6FC2226}" type="sibTrans" cxnId="{4A8C371A-AB4B-4C6E-B4AA-6C0F81015747}">
      <dgm:prSet/>
      <dgm:spPr/>
      <dgm:t>
        <a:bodyPr/>
        <a:lstStyle/>
        <a:p>
          <a:endParaRPr lang="pt-PT"/>
        </a:p>
      </dgm:t>
    </dgm:pt>
    <dgm:pt modelId="{B6DCA97D-ADBE-40DB-8879-541E33BC2808}">
      <dgm:prSet phldrT="[Texto]" custT="1"/>
      <dgm:spPr/>
      <dgm:t>
        <a:bodyPr/>
        <a:lstStyle/>
        <a:p>
          <a:r>
            <a:rPr lang="pt-PT" sz="2000" b="1" dirty="0"/>
            <a:t>Experiência</a:t>
          </a:r>
        </a:p>
      </dgm:t>
    </dgm:pt>
    <dgm:pt modelId="{5FEBC27C-FCE9-41F0-8CCE-43345916B91F}" type="parTrans" cxnId="{7B927F54-0089-404F-9758-DE156C8521D1}">
      <dgm:prSet/>
      <dgm:spPr/>
      <dgm:t>
        <a:bodyPr/>
        <a:lstStyle/>
        <a:p>
          <a:endParaRPr lang="pt-PT"/>
        </a:p>
      </dgm:t>
    </dgm:pt>
    <dgm:pt modelId="{D5917230-2320-4AF4-8EF1-1394D9244001}" type="sibTrans" cxnId="{7B927F54-0089-404F-9758-DE156C8521D1}">
      <dgm:prSet/>
      <dgm:spPr/>
      <dgm:t>
        <a:bodyPr/>
        <a:lstStyle/>
        <a:p>
          <a:endParaRPr lang="pt-PT"/>
        </a:p>
      </dgm:t>
    </dgm:pt>
    <dgm:pt modelId="{647A7D0C-005A-42B2-87C3-D9441E387943}">
      <dgm:prSet phldrT="[Texto]" custT="1"/>
      <dgm:spPr/>
      <dgm:t>
        <a:bodyPr/>
        <a:lstStyle/>
        <a:p>
          <a:r>
            <a:rPr lang="pt-PT" sz="2000" b="1" dirty="0"/>
            <a:t>Competências</a:t>
          </a:r>
        </a:p>
      </dgm:t>
    </dgm:pt>
    <dgm:pt modelId="{D5EF604E-E143-4D0F-931B-BCD61BE3FDE6}" type="parTrans" cxnId="{40D46089-FF6D-401B-9071-5848CC748365}">
      <dgm:prSet/>
      <dgm:spPr/>
      <dgm:t>
        <a:bodyPr/>
        <a:lstStyle/>
        <a:p>
          <a:endParaRPr lang="pt-PT"/>
        </a:p>
      </dgm:t>
    </dgm:pt>
    <dgm:pt modelId="{588DBB8F-458A-4E37-839D-2D8C25DCA685}" type="sibTrans" cxnId="{40D46089-FF6D-401B-9071-5848CC748365}">
      <dgm:prSet/>
      <dgm:spPr/>
      <dgm:t>
        <a:bodyPr/>
        <a:lstStyle/>
        <a:p>
          <a:endParaRPr lang="pt-PT"/>
        </a:p>
      </dgm:t>
    </dgm:pt>
    <dgm:pt modelId="{1EB030BF-0DD6-4281-A03D-91D482CB9161}" type="pres">
      <dgm:prSet presAssocID="{D0EA3105-2F2C-4220-B792-B2AD2DB7F428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0F8B6761-7BCB-4207-A138-F2E941C6C7FD}" type="pres">
      <dgm:prSet presAssocID="{D0EA3105-2F2C-4220-B792-B2AD2DB7F428}" presName="dummyMaxCanvas" presStyleCnt="0"/>
      <dgm:spPr/>
    </dgm:pt>
    <dgm:pt modelId="{E04D38A4-1013-491C-BE3D-FAA410FCFAB6}" type="pres">
      <dgm:prSet presAssocID="{D0EA3105-2F2C-4220-B792-B2AD2DB7F428}" presName="parentComposite" presStyleCnt="0"/>
      <dgm:spPr/>
    </dgm:pt>
    <dgm:pt modelId="{74DFC729-D48C-4C80-B5F0-60BA30806A89}" type="pres">
      <dgm:prSet presAssocID="{D0EA3105-2F2C-4220-B792-B2AD2DB7F428}" presName="parent1" presStyleLbl="alignAccFollowNode1" presStyleIdx="0" presStyleCnt="4">
        <dgm:presLayoutVars>
          <dgm:chMax val="4"/>
        </dgm:presLayoutVars>
      </dgm:prSet>
      <dgm:spPr/>
    </dgm:pt>
    <dgm:pt modelId="{3D85BF09-4229-4A90-805C-F6F72F524798}" type="pres">
      <dgm:prSet presAssocID="{D0EA3105-2F2C-4220-B792-B2AD2DB7F428}" presName="parent2" presStyleLbl="alignAccFollowNode1" presStyleIdx="1" presStyleCnt="4">
        <dgm:presLayoutVars>
          <dgm:chMax val="4"/>
        </dgm:presLayoutVars>
      </dgm:prSet>
      <dgm:spPr/>
    </dgm:pt>
    <dgm:pt modelId="{8C8C06C7-27B8-44CC-B112-2ECC912041C6}" type="pres">
      <dgm:prSet presAssocID="{D0EA3105-2F2C-4220-B792-B2AD2DB7F428}" presName="childrenComposite" presStyleCnt="0"/>
      <dgm:spPr/>
    </dgm:pt>
    <dgm:pt modelId="{4B9A9178-6563-49D7-89F9-68258945952B}" type="pres">
      <dgm:prSet presAssocID="{D0EA3105-2F2C-4220-B792-B2AD2DB7F428}" presName="dummyMaxCanvas_ChildArea" presStyleCnt="0"/>
      <dgm:spPr/>
    </dgm:pt>
    <dgm:pt modelId="{95990D92-F2E4-4F4D-A7E8-5DA108E670BA}" type="pres">
      <dgm:prSet presAssocID="{D0EA3105-2F2C-4220-B792-B2AD2DB7F428}" presName="fulcrum" presStyleLbl="alignAccFollowNode1" presStyleIdx="2" presStyleCnt="4"/>
      <dgm:spPr/>
    </dgm:pt>
    <dgm:pt modelId="{C0157696-E817-4EB4-9FCB-33F96A8D45BD}" type="pres">
      <dgm:prSet presAssocID="{D0EA3105-2F2C-4220-B792-B2AD2DB7F428}" presName="balance_23" presStyleLbl="alignAccFollowNode1" presStyleIdx="3" presStyleCnt="4">
        <dgm:presLayoutVars>
          <dgm:bulletEnabled val="1"/>
        </dgm:presLayoutVars>
      </dgm:prSet>
      <dgm:spPr/>
    </dgm:pt>
    <dgm:pt modelId="{96ABA784-0821-4904-B320-B304C31CD12D}" type="pres">
      <dgm:prSet presAssocID="{D0EA3105-2F2C-4220-B792-B2AD2DB7F428}" presName="right_23_1" presStyleLbl="node1" presStyleIdx="0" presStyleCnt="5">
        <dgm:presLayoutVars>
          <dgm:bulletEnabled val="1"/>
        </dgm:presLayoutVars>
      </dgm:prSet>
      <dgm:spPr/>
    </dgm:pt>
    <dgm:pt modelId="{83B626AF-AAC4-463A-9F3A-B9F5DEF1319B}" type="pres">
      <dgm:prSet presAssocID="{D0EA3105-2F2C-4220-B792-B2AD2DB7F428}" presName="right_23_2" presStyleLbl="node1" presStyleIdx="1" presStyleCnt="5">
        <dgm:presLayoutVars>
          <dgm:bulletEnabled val="1"/>
        </dgm:presLayoutVars>
      </dgm:prSet>
      <dgm:spPr/>
    </dgm:pt>
    <dgm:pt modelId="{110EBE3B-1C5F-4614-B724-60048E5E2471}" type="pres">
      <dgm:prSet presAssocID="{D0EA3105-2F2C-4220-B792-B2AD2DB7F428}" presName="right_23_3" presStyleLbl="node1" presStyleIdx="2" presStyleCnt="5">
        <dgm:presLayoutVars>
          <dgm:bulletEnabled val="1"/>
        </dgm:presLayoutVars>
      </dgm:prSet>
      <dgm:spPr/>
    </dgm:pt>
    <dgm:pt modelId="{E581FDD4-45F0-47ED-976D-0CBA77A4E449}" type="pres">
      <dgm:prSet presAssocID="{D0EA3105-2F2C-4220-B792-B2AD2DB7F428}" presName="left_23_1" presStyleLbl="node1" presStyleIdx="3" presStyleCnt="5">
        <dgm:presLayoutVars>
          <dgm:bulletEnabled val="1"/>
        </dgm:presLayoutVars>
      </dgm:prSet>
      <dgm:spPr/>
    </dgm:pt>
    <dgm:pt modelId="{F2849FC6-597D-46AB-85A0-5F166D46E94C}" type="pres">
      <dgm:prSet presAssocID="{D0EA3105-2F2C-4220-B792-B2AD2DB7F428}" presName="left_23_2" presStyleLbl="node1" presStyleIdx="4" presStyleCnt="5">
        <dgm:presLayoutVars>
          <dgm:bulletEnabled val="1"/>
        </dgm:presLayoutVars>
      </dgm:prSet>
      <dgm:spPr/>
    </dgm:pt>
  </dgm:ptLst>
  <dgm:cxnLst>
    <dgm:cxn modelId="{E0D62C05-8340-4486-8BC6-EC69FD0BA02A}" type="presOf" srcId="{03725EF8-C2F6-4C64-955E-5390B528B2D4}" destId="{F2849FC6-597D-46AB-85A0-5F166D46E94C}" srcOrd="0" destOrd="0" presId="urn:microsoft.com/office/officeart/2005/8/layout/balance1"/>
    <dgm:cxn modelId="{D575CE0A-A1E6-43B2-AC39-D0457F539A6D}" type="presOf" srcId="{6BCD702D-DF34-4F1C-976B-66B147BE9650}" destId="{3D85BF09-4229-4A90-805C-F6F72F524798}" srcOrd="0" destOrd="0" presId="urn:microsoft.com/office/officeart/2005/8/layout/balance1"/>
    <dgm:cxn modelId="{9327C40E-4A8E-4C5D-B610-70219EAFA8BE}" srcId="{0ADDD3A1-5526-4F04-A1CB-29D7319904D4}" destId="{FD6F2112-A184-48E2-B4BF-9C32F6522BCF}" srcOrd="0" destOrd="0" parTransId="{DC91B9D6-22AD-4DF7-9E54-3B28A2087A15}" sibTransId="{879036D8-E6C2-4AAE-81E8-BA98513C1C9F}"/>
    <dgm:cxn modelId="{860BCC17-453B-4956-A291-83849402626D}" type="presOf" srcId="{B6DCA97D-ADBE-40DB-8879-541E33BC2808}" destId="{83B626AF-AAC4-463A-9F3A-B9F5DEF1319B}" srcOrd="0" destOrd="0" presId="urn:microsoft.com/office/officeart/2005/8/layout/balance1"/>
    <dgm:cxn modelId="{7857F117-6284-4672-AEAE-11DE4090BFF4}" type="presOf" srcId="{FD6F2112-A184-48E2-B4BF-9C32F6522BCF}" destId="{E581FDD4-45F0-47ED-976D-0CBA77A4E449}" srcOrd="0" destOrd="0" presId="urn:microsoft.com/office/officeart/2005/8/layout/balance1"/>
    <dgm:cxn modelId="{4A8C371A-AB4B-4C6E-B4AA-6C0F81015747}" srcId="{6BCD702D-DF34-4F1C-976B-66B147BE9650}" destId="{9C3FB5A4-75EA-403B-82E5-24B16265535A}" srcOrd="0" destOrd="0" parTransId="{DF1AB0A4-E9C8-4833-AF7B-02320751BC9F}" sibTransId="{01C24A5C-9127-40DB-B863-3D2CF6FC2226}"/>
    <dgm:cxn modelId="{CE5CCD23-6992-4848-B334-81C73DB3ED96}" type="presOf" srcId="{D0EA3105-2F2C-4220-B792-B2AD2DB7F428}" destId="{1EB030BF-0DD6-4281-A03D-91D482CB9161}" srcOrd="0" destOrd="0" presId="urn:microsoft.com/office/officeart/2005/8/layout/balance1"/>
    <dgm:cxn modelId="{7B927F54-0089-404F-9758-DE156C8521D1}" srcId="{6BCD702D-DF34-4F1C-976B-66B147BE9650}" destId="{B6DCA97D-ADBE-40DB-8879-541E33BC2808}" srcOrd="1" destOrd="0" parTransId="{5FEBC27C-FCE9-41F0-8CCE-43345916B91F}" sibTransId="{D5917230-2320-4AF4-8EF1-1394D9244001}"/>
    <dgm:cxn modelId="{92DFE57E-10D9-4182-8ECA-4F54B7F1013F}" srcId="{D0EA3105-2F2C-4220-B792-B2AD2DB7F428}" destId="{6BCD702D-DF34-4F1C-976B-66B147BE9650}" srcOrd="1" destOrd="0" parTransId="{AD4B3C81-A430-4ABD-9343-52E93F2B6031}" sibTransId="{190F9A97-530B-4DD7-A40C-0E1C0CC60C51}"/>
    <dgm:cxn modelId="{40D46089-FF6D-401B-9071-5848CC748365}" srcId="{6BCD702D-DF34-4F1C-976B-66B147BE9650}" destId="{647A7D0C-005A-42B2-87C3-D9441E387943}" srcOrd="2" destOrd="0" parTransId="{D5EF604E-E143-4D0F-931B-BCD61BE3FDE6}" sibTransId="{588DBB8F-458A-4E37-839D-2D8C25DCA685}"/>
    <dgm:cxn modelId="{A8EBCB8F-ECA1-41B8-B6BD-16146785459C}" type="presOf" srcId="{647A7D0C-005A-42B2-87C3-D9441E387943}" destId="{110EBE3B-1C5F-4614-B724-60048E5E2471}" srcOrd="0" destOrd="0" presId="urn:microsoft.com/office/officeart/2005/8/layout/balance1"/>
    <dgm:cxn modelId="{E241B7BE-7F27-4EAA-9846-ABF398B2DE0B}" type="presOf" srcId="{0ADDD3A1-5526-4F04-A1CB-29D7319904D4}" destId="{74DFC729-D48C-4C80-B5F0-60BA30806A89}" srcOrd="0" destOrd="0" presId="urn:microsoft.com/office/officeart/2005/8/layout/balance1"/>
    <dgm:cxn modelId="{B26DDACF-3E29-49E5-B71C-0340D4CE8D4B}" srcId="{0ADDD3A1-5526-4F04-A1CB-29D7319904D4}" destId="{03725EF8-C2F6-4C64-955E-5390B528B2D4}" srcOrd="1" destOrd="0" parTransId="{8087768F-4677-47D4-9675-9C20D42BA7AB}" sibTransId="{B379FE01-0613-42D2-9837-DB7DC7F1FE51}"/>
    <dgm:cxn modelId="{3B1AE2D6-306D-40FB-B09B-6AC6FB18D11D}" srcId="{D0EA3105-2F2C-4220-B792-B2AD2DB7F428}" destId="{0ADDD3A1-5526-4F04-A1CB-29D7319904D4}" srcOrd="0" destOrd="0" parTransId="{78351413-CBF1-4D74-AD4B-EF17C7B4DB58}" sibTransId="{CD2D1E2A-97D2-42AD-B298-1F5138F47DF4}"/>
    <dgm:cxn modelId="{98C876FB-BD26-4553-8EA9-A846A275B85A}" type="presOf" srcId="{9C3FB5A4-75EA-403B-82E5-24B16265535A}" destId="{96ABA784-0821-4904-B320-B304C31CD12D}" srcOrd="0" destOrd="0" presId="urn:microsoft.com/office/officeart/2005/8/layout/balance1"/>
    <dgm:cxn modelId="{18BFED45-4FE8-4AD1-BA65-AE51BC3580A1}" type="presParOf" srcId="{1EB030BF-0DD6-4281-A03D-91D482CB9161}" destId="{0F8B6761-7BCB-4207-A138-F2E941C6C7FD}" srcOrd="0" destOrd="0" presId="urn:microsoft.com/office/officeart/2005/8/layout/balance1"/>
    <dgm:cxn modelId="{318D50E7-16EB-4B4A-9C4F-F3330792EE72}" type="presParOf" srcId="{1EB030BF-0DD6-4281-A03D-91D482CB9161}" destId="{E04D38A4-1013-491C-BE3D-FAA410FCFAB6}" srcOrd="1" destOrd="0" presId="urn:microsoft.com/office/officeart/2005/8/layout/balance1"/>
    <dgm:cxn modelId="{D059E847-DD93-448B-BDA1-7A7FB11241EF}" type="presParOf" srcId="{E04D38A4-1013-491C-BE3D-FAA410FCFAB6}" destId="{74DFC729-D48C-4C80-B5F0-60BA30806A89}" srcOrd="0" destOrd="0" presId="urn:microsoft.com/office/officeart/2005/8/layout/balance1"/>
    <dgm:cxn modelId="{F1C12914-1D33-467E-9B21-0E32D1C7AF2D}" type="presParOf" srcId="{E04D38A4-1013-491C-BE3D-FAA410FCFAB6}" destId="{3D85BF09-4229-4A90-805C-F6F72F524798}" srcOrd="1" destOrd="0" presId="urn:microsoft.com/office/officeart/2005/8/layout/balance1"/>
    <dgm:cxn modelId="{A68CBC3C-8409-40BB-A652-D4521C89B9C3}" type="presParOf" srcId="{1EB030BF-0DD6-4281-A03D-91D482CB9161}" destId="{8C8C06C7-27B8-44CC-B112-2ECC912041C6}" srcOrd="2" destOrd="0" presId="urn:microsoft.com/office/officeart/2005/8/layout/balance1"/>
    <dgm:cxn modelId="{02A85981-25E1-499C-8FD9-2C3F87A5A478}" type="presParOf" srcId="{8C8C06C7-27B8-44CC-B112-2ECC912041C6}" destId="{4B9A9178-6563-49D7-89F9-68258945952B}" srcOrd="0" destOrd="0" presId="urn:microsoft.com/office/officeart/2005/8/layout/balance1"/>
    <dgm:cxn modelId="{43D1EAF5-1C3C-4180-BC4F-5316B0A3D455}" type="presParOf" srcId="{8C8C06C7-27B8-44CC-B112-2ECC912041C6}" destId="{95990D92-F2E4-4F4D-A7E8-5DA108E670BA}" srcOrd="1" destOrd="0" presId="urn:microsoft.com/office/officeart/2005/8/layout/balance1"/>
    <dgm:cxn modelId="{A88292DB-A015-44BE-BD11-03DF1F62F481}" type="presParOf" srcId="{8C8C06C7-27B8-44CC-B112-2ECC912041C6}" destId="{C0157696-E817-4EB4-9FCB-33F96A8D45BD}" srcOrd="2" destOrd="0" presId="urn:microsoft.com/office/officeart/2005/8/layout/balance1"/>
    <dgm:cxn modelId="{672922CD-C289-46D8-B378-593471051AAA}" type="presParOf" srcId="{8C8C06C7-27B8-44CC-B112-2ECC912041C6}" destId="{96ABA784-0821-4904-B320-B304C31CD12D}" srcOrd="3" destOrd="0" presId="urn:microsoft.com/office/officeart/2005/8/layout/balance1"/>
    <dgm:cxn modelId="{994EE9F0-F824-44CC-A407-58210700A037}" type="presParOf" srcId="{8C8C06C7-27B8-44CC-B112-2ECC912041C6}" destId="{83B626AF-AAC4-463A-9F3A-B9F5DEF1319B}" srcOrd="4" destOrd="0" presId="urn:microsoft.com/office/officeart/2005/8/layout/balance1"/>
    <dgm:cxn modelId="{DCC8C1A7-D2A8-4A92-A910-68C63BFE6F24}" type="presParOf" srcId="{8C8C06C7-27B8-44CC-B112-2ECC912041C6}" destId="{110EBE3B-1C5F-4614-B724-60048E5E2471}" srcOrd="5" destOrd="0" presId="urn:microsoft.com/office/officeart/2005/8/layout/balance1"/>
    <dgm:cxn modelId="{A3C246DA-A29C-4603-8086-D254B440AF41}" type="presParOf" srcId="{8C8C06C7-27B8-44CC-B112-2ECC912041C6}" destId="{E581FDD4-45F0-47ED-976D-0CBA77A4E449}" srcOrd="6" destOrd="0" presId="urn:microsoft.com/office/officeart/2005/8/layout/balance1"/>
    <dgm:cxn modelId="{B9FF670A-4FB2-4212-9A5B-58EDE93073C1}" type="presParOf" srcId="{8C8C06C7-27B8-44CC-B112-2ECC912041C6}" destId="{F2849FC6-597D-46AB-85A0-5F166D46E94C}" srcOrd="7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5D0BC2D-F9C6-4407-846C-9B1622966FDC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 phldr="1"/>
      <dgm:spPr/>
    </dgm:pt>
    <dgm:pt modelId="{1D947C3A-5C31-4BB4-98E8-C88216545187}">
      <dgm:prSet phldrT="[Texto]"/>
      <dgm:spPr/>
      <dgm:t>
        <a:bodyPr/>
        <a:lstStyle/>
        <a:p>
          <a:r>
            <a:rPr lang="pt-PT" dirty="0"/>
            <a:t>1</a:t>
          </a:r>
        </a:p>
      </dgm:t>
    </dgm:pt>
    <dgm:pt modelId="{E722941F-1B35-4D6E-9610-19EAD77F3A0E}" type="parTrans" cxnId="{A73257F0-F87D-47C2-932F-06640B8DB1DA}">
      <dgm:prSet/>
      <dgm:spPr/>
      <dgm:t>
        <a:bodyPr/>
        <a:lstStyle/>
        <a:p>
          <a:endParaRPr lang="pt-PT"/>
        </a:p>
      </dgm:t>
    </dgm:pt>
    <dgm:pt modelId="{985056C9-2101-4024-A432-9C34B86D69B9}" type="sibTrans" cxnId="{A73257F0-F87D-47C2-932F-06640B8DB1DA}">
      <dgm:prSet/>
      <dgm:spPr/>
      <dgm:t>
        <a:bodyPr/>
        <a:lstStyle/>
        <a:p>
          <a:endParaRPr lang="pt-PT"/>
        </a:p>
      </dgm:t>
    </dgm:pt>
    <dgm:pt modelId="{92E8B146-238B-439F-B867-2BEC3563C4D0}">
      <dgm:prSet phldrT="[Texto]"/>
      <dgm:spPr/>
      <dgm:t>
        <a:bodyPr/>
        <a:lstStyle/>
        <a:p>
          <a:r>
            <a:rPr lang="pt-PT" dirty="0"/>
            <a:t>1</a:t>
          </a:r>
        </a:p>
      </dgm:t>
    </dgm:pt>
    <dgm:pt modelId="{9F6EEF77-C9AA-4459-A963-BE77816CDFF0}" type="parTrans" cxnId="{22D87B79-C568-4223-972A-985F7BBBBCA3}">
      <dgm:prSet/>
      <dgm:spPr/>
      <dgm:t>
        <a:bodyPr/>
        <a:lstStyle/>
        <a:p>
          <a:endParaRPr lang="pt-PT"/>
        </a:p>
      </dgm:t>
    </dgm:pt>
    <dgm:pt modelId="{D48D9D2D-557B-44F1-930E-522E51B6CFB2}" type="sibTrans" cxnId="{22D87B79-C568-4223-972A-985F7BBBBCA3}">
      <dgm:prSet/>
      <dgm:spPr/>
      <dgm:t>
        <a:bodyPr/>
        <a:lstStyle/>
        <a:p>
          <a:endParaRPr lang="pt-PT"/>
        </a:p>
      </dgm:t>
    </dgm:pt>
    <dgm:pt modelId="{8119FE0A-163D-4349-965E-8404FAB58089}">
      <dgm:prSet phldrT="[Texto]"/>
      <dgm:spPr/>
      <dgm:t>
        <a:bodyPr/>
        <a:lstStyle/>
        <a:p>
          <a:r>
            <a:rPr lang="pt-PT" dirty="0"/>
            <a:t>1,5</a:t>
          </a:r>
        </a:p>
      </dgm:t>
    </dgm:pt>
    <dgm:pt modelId="{7D08C250-DDA1-4D7B-BBB0-A1F4553B6763}" type="parTrans" cxnId="{965E0D7F-4EC0-480B-A480-0D20FEF21172}">
      <dgm:prSet/>
      <dgm:spPr/>
      <dgm:t>
        <a:bodyPr/>
        <a:lstStyle/>
        <a:p>
          <a:endParaRPr lang="pt-PT"/>
        </a:p>
      </dgm:t>
    </dgm:pt>
    <dgm:pt modelId="{61470A2A-3454-4C04-84FA-5D790A9F3308}" type="sibTrans" cxnId="{965E0D7F-4EC0-480B-A480-0D20FEF21172}">
      <dgm:prSet/>
      <dgm:spPr/>
      <dgm:t>
        <a:bodyPr/>
        <a:lstStyle/>
        <a:p>
          <a:endParaRPr lang="pt-PT"/>
        </a:p>
      </dgm:t>
    </dgm:pt>
    <dgm:pt modelId="{D15CF6ED-25BC-4AD0-9D12-8FC34D5C4B63}" type="pres">
      <dgm:prSet presAssocID="{85D0BC2D-F9C6-4407-846C-9B1622966FDC}" presName="Name0" presStyleCnt="0">
        <dgm:presLayoutVars>
          <dgm:dir/>
          <dgm:resizeHandles val="exact"/>
        </dgm:presLayoutVars>
      </dgm:prSet>
      <dgm:spPr/>
    </dgm:pt>
    <dgm:pt modelId="{C9AA143E-6D20-48A7-B236-7103F1467584}" type="pres">
      <dgm:prSet presAssocID="{85D0BC2D-F9C6-4407-846C-9B1622966FDC}" presName="fgShape" presStyleLbl="fgShp" presStyleIdx="0" presStyleCnt="1"/>
      <dgm:spPr/>
    </dgm:pt>
    <dgm:pt modelId="{2C9B8B26-F608-487E-9A69-41C33251A8E5}" type="pres">
      <dgm:prSet presAssocID="{85D0BC2D-F9C6-4407-846C-9B1622966FDC}" presName="linComp" presStyleCnt="0"/>
      <dgm:spPr/>
    </dgm:pt>
    <dgm:pt modelId="{6AA6717E-B8A9-4692-A395-2F5778243C86}" type="pres">
      <dgm:prSet presAssocID="{1D947C3A-5C31-4BB4-98E8-C88216545187}" presName="compNode" presStyleCnt="0"/>
      <dgm:spPr/>
    </dgm:pt>
    <dgm:pt modelId="{BE559767-B574-4FD8-B337-B9AD3B7CE6DE}" type="pres">
      <dgm:prSet presAssocID="{1D947C3A-5C31-4BB4-98E8-C88216545187}" presName="bkgdShape" presStyleLbl="node1" presStyleIdx="0" presStyleCnt="3"/>
      <dgm:spPr/>
    </dgm:pt>
    <dgm:pt modelId="{A2094330-04F9-4CB8-9C25-4D6026626A21}" type="pres">
      <dgm:prSet presAssocID="{1D947C3A-5C31-4BB4-98E8-C88216545187}" presName="nodeTx" presStyleLbl="node1" presStyleIdx="0" presStyleCnt="3">
        <dgm:presLayoutVars>
          <dgm:bulletEnabled val="1"/>
        </dgm:presLayoutVars>
      </dgm:prSet>
      <dgm:spPr/>
    </dgm:pt>
    <dgm:pt modelId="{6144BCA7-D9D9-4058-BC8A-58CB03761737}" type="pres">
      <dgm:prSet presAssocID="{1D947C3A-5C31-4BB4-98E8-C88216545187}" presName="invisiNode" presStyleLbl="node1" presStyleIdx="0" presStyleCnt="3"/>
      <dgm:spPr/>
    </dgm:pt>
    <dgm:pt modelId="{BFD89807-A09C-438E-8F71-733DFA0B34F5}" type="pres">
      <dgm:prSet presAssocID="{1D947C3A-5C31-4BB4-98E8-C88216545187}" presName="imagNode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0749073-6238-4900-AF47-205CC325000B}" type="pres">
      <dgm:prSet presAssocID="{985056C9-2101-4024-A432-9C34B86D69B9}" presName="sibTrans" presStyleLbl="sibTrans2D1" presStyleIdx="0" presStyleCnt="0"/>
      <dgm:spPr/>
    </dgm:pt>
    <dgm:pt modelId="{D3187555-CC8A-4954-BF93-3111A7CD520A}" type="pres">
      <dgm:prSet presAssocID="{92E8B146-238B-439F-B867-2BEC3563C4D0}" presName="compNode" presStyleCnt="0"/>
      <dgm:spPr/>
    </dgm:pt>
    <dgm:pt modelId="{9EA37131-10E6-4908-81BC-D26FEFE1647E}" type="pres">
      <dgm:prSet presAssocID="{92E8B146-238B-439F-B867-2BEC3563C4D0}" presName="bkgdShape" presStyleLbl="node1" presStyleIdx="1" presStyleCnt="3" custLinFactNeighborX="-1077"/>
      <dgm:spPr/>
    </dgm:pt>
    <dgm:pt modelId="{5DCB19F2-4D26-4EDD-9535-D632202E11EF}" type="pres">
      <dgm:prSet presAssocID="{92E8B146-238B-439F-B867-2BEC3563C4D0}" presName="nodeTx" presStyleLbl="node1" presStyleIdx="1" presStyleCnt="3">
        <dgm:presLayoutVars>
          <dgm:bulletEnabled val="1"/>
        </dgm:presLayoutVars>
      </dgm:prSet>
      <dgm:spPr/>
    </dgm:pt>
    <dgm:pt modelId="{2D3531C9-F3B7-4F2C-A3DA-AE373F41425A}" type="pres">
      <dgm:prSet presAssocID="{92E8B146-238B-439F-B867-2BEC3563C4D0}" presName="invisiNode" presStyleLbl="node1" presStyleIdx="1" presStyleCnt="3"/>
      <dgm:spPr/>
    </dgm:pt>
    <dgm:pt modelId="{C4EDD545-2F56-4346-BFB6-0D75056D940E}" type="pres">
      <dgm:prSet presAssocID="{92E8B146-238B-439F-B867-2BEC3563C4D0}" presName="imagNode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83AF5544-2E16-494F-9636-F22BE33B74DE}" type="pres">
      <dgm:prSet presAssocID="{D48D9D2D-557B-44F1-930E-522E51B6CFB2}" presName="sibTrans" presStyleLbl="sibTrans2D1" presStyleIdx="0" presStyleCnt="0"/>
      <dgm:spPr/>
    </dgm:pt>
    <dgm:pt modelId="{E3CC2A68-104A-43C3-B879-A7B9819EC703}" type="pres">
      <dgm:prSet presAssocID="{8119FE0A-163D-4349-965E-8404FAB58089}" presName="compNode" presStyleCnt="0"/>
      <dgm:spPr/>
    </dgm:pt>
    <dgm:pt modelId="{008AAA42-6252-46E6-A5AD-CD316A131510}" type="pres">
      <dgm:prSet presAssocID="{8119FE0A-163D-4349-965E-8404FAB58089}" presName="bkgdShape" presStyleLbl="node1" presStyleIdx="2" presStyleCnt="3"/>
      <dgm:spPr/>
    </dgm:pt>
    <dgm:pt modelId="{7CCA9BDD-FB97-47D1-8DFB-55C4B8B726C6}" type="pres">
      <dgm:prSet presAssocID="{8119FE0A-163D-4349-965E-8404FAB58089}" presName="nodeTx" presStyleLbl="node1" presStyleIdx="2" presStyleCnt="3">
        <dgm:presLayoutVars>
          <dgm:bulletEnabled val="1"/>
        </dgm:presLayoutVars>
      </dgm:prSet>
      <dgm:spPr/>
    </dgm:pt>
    <dgm:pt modelId="{C73A654E-1B79-4DB4-A038-EF96F2161005}" type="pres">
      <dgm:prSet presAssocID="{8119FE0A-163D-4349-965E-8404FAB58089}" presName="invisiNode" presStyleLbl="node1" presStyleIdx="2" presStyleCnt="3"/>
      <dgm:spPr/>
    </dgm:pt>
    <dgm:pt modelId="{DB375717-A90C-411C-AAAF-154B68511DCB}" type="pres">
      <dgm:prSet presAssocID="{8119FE0A-163D-4349-965E-8404FAB58089}" presName="imagNode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</dgm:spPr>
    </dgm:pt>
  </dgm:ptLst>
  <dgm:cxnLst>
    <dgm:cxn modelId="{8E869804-804D-4168-ABA5-9EB4B6BE380E}" type="presOf" srcId="{D48D9D2D-557B-44F1-930E-522E51B6CFB2}" destId="{83AF5544-2E16-494F-9636-F22BE33B74DE}" srcOrd="0" destOrd="0" presId="urn:microsoft.com/office/officeart/2005/8/layout/hList7"/>
    <dgm:cxn modelId="{4F5B853D-3ECC-4CF6-9AD2-7ACB80458752}" type="presOf" srcId="{8119FE0A-163D-4349-965E-8404FAB58089}" destId="{7CCA9BDD-FB97-47D1-8DFB-55C4B8B726C6}" srcOrd="1" destOrd="0" presId="urn:microsoft.com/office/officeart/2005/8/layout/hList7"/>
    <dgm:cxn modelId="{22D87B79-C568-4223-972A-985F7BBBBCA3}" srcId="{85D0BC2D-F9C6-4407-846C-9B1622966FDC}" destId="{92E8B146-238B-439F-B867-2BEC3563C4D0}" srcOrd="1" destOrd="0" parTransId="{9F6EEF77-C9AA-4459-A963-BE77816CDFF0}" sibTransId="{D48D9D2D-557B-44F1-930E-522E51B6CFB2}"/>
    <dgm:cxn modelId="{965E0D7F-4EC0-480B-A480-0D20FEF21172}" srcId="{85D0BC2D-F9C6-4407-846C-9B1622966FDC}" destId="{8119FE0A-163D-4349-965E-8404FAB58089}" srcOrd="2" destOrd="0" parTransId="{7D08C250-DDA1-4D7B-BBB0-A1F4553B6763}" sibTransId="{61470A2A-3454-4C04-84FA-5D790A9F3308}"/>
    <dgm:cxn modelId="{27638D8D-827D-41B8-87D5-CDBA6AFD7437}" type="presOf" srcId="{1D947C3A-5C31-4BB4-98E8-C88216545187}" destId="{BE559767-B574-4FD8-B337-B9AD3B7CE6DE}" srcOrd="0" destOrd="0" presId="urn:microsoft.com/office/officeart/2005/8/layout/hList7"/>
    <dgm:cxn modelId="{985BDC93-7101-4B11-A23C-2F1C66F652C2}" type="presOf" srcId="{8119FE0A-163D-4349-965E-8404FAB58089}" destId="{008AAA42-6252-46E6-A5AD-CD316A131510}" srcOrd="0" destOrd="0" presId="urn:microsoft.com/office/officeart/2005/8/layout/hList7"/>
    <dgm:cxn modelId="{7BB6E8A4-47CF-46BC-A066-ABB05B66BA2C}" type="presOf" srcId="{92E8B146-238B-439F-B867-2BEC3563C4D0}" destId="{5DCB19F2-4D26-4EDD-9535-D632202E11EF}" srcOrd="1" destOrd="0" presId="urn:microsoft.com/office/officeart/2005/8/layout/hList7"/>
    <dgm:cxn modelId="{6F4856A6-02B7-406C-93E1-7680A32ED9BC}" type="presOf" srcId="{985056C9-2101-4024-A432-9C34B86D69B9}" destId="{50749073-6238-4900-AF47-205CC325000B}" srcOrd="0" destOrd="0" presId="urn:microsoft.com/office/officeart/2005/8/layout/hList7"/>
    <dgm:cxn modelId="{C88E95BD-B1F4-4A86-88F3-F2D6ABBD0883}" type="presOf" srcId="{85D0BC2D-F9C6-4407-846C-9B1622966FDC}" destId="{D15CF6ED-25BC-4AD0-9D12-8FC34D5C4B63}" srcOrd="0" destOrd="0" presId="urn:microsoft.com/office/officeart/2005/8/layout/hList7"/>
    <dgm:cxn modelId="{B83B8EC8-73AA-4D53-B7FC-ABDD9BE409ED}" type="presOf" srcId="{1D947C3A-5C31-4BB4-98E8-C88216545187}" destId="{A2094330-04F9-4CB8-9C25-4D6026626A21}" srcOrd="1" destOrd="0" presId="urn:microsoft.com/office/officeart/2005/8/layout/hList7"/>
    <dgm:cxn modelId="{A73257F0-F87D-47C2-932F-06640B8DB1DA}" srcId="{85D0BC2D-F9C6-4407-846C-9B1622966FDC}" destId="{1D947C3A-5C31-4BB4-98E8-C88216545187}" srcOrd="0" destOrd="0" parTransId="{E722941F-1B35-4D6E-9610-19EAD77F3A0E}" sibTransId="{985056C9-2101-4024-A432-9C34B86D69B9}"/>
    <dgm:cxn modelId="{162D77F9-D2C8-41CF-8279-0F5982A3DBB6}" type="presOf" srcId="{92E8B146-238B-439F-B867-2BEC3563C4D0}" destId="{9EA37131-10E6-4908-81BC-D26FEFE1647E}" srcOrd="0" destOrd="0" presId="urn:microsoft.com/office/officeart/2005/8/layout/hList7"/>
    <dgm:cxn modelId="{6805ACBA-D9FC-4055-8323-0E30305ED536}" type="presParOf" srcId="{D15CF6ED-25BC-4AD0-9D12-8FC34D5C4B63}" destId="{C9AA143E-6D20-48A7-B236-7103F1467584}" srcOrd="0" destOrd="0" presId="urn:microsoft.com/office/officeart/2005/8/layout/hList7"/>
    <dgm:cxn modelId="{63ED2936-E910-4A9F-A1E8-346627614066}" type="presParOf" srcId="{D15CF6ED-25BC-4AD0-9D12-8FC34D5C4B63}" destId="{2C9B8B26-F608-487E-9A69-41C33251A8E5}" srcOrd="1" destOrd="0" presId="urn:microsoft.com/office/officeart/2005/8/layout/hList7"/>
    <dgm:cxn modelId="{975E4D4B-C92E-4CD7-8BE1-1D67BF0C852E}" type="presParOf" srcId="{2C9B8B26-F608-487E-9A69-41C33251A8E5}" destId="{6AA6717E-B8A9-4692-A395-2F5778243C86}" srcOrd="0" destOrd="0" presId="urn:microsoft.com/office/officeart/2005/8/layout/hList7"/>
    <dgm:cxn modelId="{DE415A02-5A15-4FBB-97E4-EA388AA86A29}" type="presParOf" srcId="{6AA6717E-B8A9-4692-A395-2F5778243C86}" destId="{BE559767-B574-4FD8-B337-B9AD3B7CE6DE}" srcOrd="0" destOrd="0" presId="urn:microsoft.com/office/officeart/2005/8/layout/hList7"/>
    <dgm:cxn modelId="{C9A4293D-BB7C-4ED5-AB4E-DB5F794D000B}" type="presParOf" srcId="{6AA6717E-B8A9-4692-A395-2F5778243C86}" destId="{A2094330-04F9-4CB8-9C25-4D6026626A21}" srcOrd="1" destOrd="0" presId="urn:microsoft.com/office/officeart/2005/8/layout/hList7"/>
    <dgm:cxn modelId="{99895DCB-DC29-4846-A46B-01249747FED6}" type="presParOf" srcId="{6AA6717E-B8A9-4692-A395-2F5778243C86}" destId="{6144BCA7-D9D9-4058-BC8A-58CB03761737}" srcOrd="2" destOrd="0" presId="urn:microsoft.com/office/officeart/2005/8/layout/hList7"/>
    <dgm:cxn modelId="{7B7FF76C-905B-4618-8DFA-90CBAE2F81ED}" type="presParOf" srcId="{6AA6717E-B8A9-4692-A395-2F5778243C86}" destId="{BFD89807-A09C-438E-8F71-733DFA0B34F5}" srcOrd="3" destOrd="0" presId="urn:microsoft.com/office/officeart/2005/8/layout/hList7"/>
    <dgm:cxn modelId="{276329B6-967F-4C12-A75E-8C6FE0F5F524}" type="presParOf" srcId="{2C9B8B26-F608-487E-9A69-41C33251A8E5}" destId="{50749073-6238-4900-AF47-205CC325000B}" srcOrd="1" destOrd="0" presId="urn:microsoft.com/office/officeart/2005/8/layout/hList7"/>
    <dgm:cxn modelId="{5A09AE49-DD04-4E63-A709-C90EAD9AE213}" type="presParOf" srcId="{2C9B8B26-F608-487E-9A69-41C33251A8E5}" destId="{D3187555-CC8A-4954-BF93-3111A7CD520A}" srcOrd="2" destOrd="0" presId="urn:microsoft.com/office/officeart/2005/8/layout/hList7"/>
    <dgm:cxn modelId="{92CAE7D0-79CF-41B1-98A4-2B0586023A2C}" type="presParOf" srcId="{D3187555-CC8A-4954-BF93-3111A7CD520A}" destId="{9EA37131-10E6-4908-81BC-D26FEFE1647E}" srcOrd="0" destOrd="0" presId="urn:microsoft.com/office/officeart/2005/8/layout/hList7"/>
    <dgm:cxn modelId="{AC6ACCE6-020B-4E0E-A556-0C2DCBA9F948}" type="presParOf" srcId="{D3187555-CC8A-4954-BF93-3111A7CD520A}" destId="{5DCB19F2-4D26-4EDD-9535-D632202E11EF}" srcOrd="1" destOrd="0" presId="urn:microsoft.com/office/officeart/2005/8/layout/hList7"/>
    <dgm:cxn modelId="{5E6CA08E-EC6D-4A3C-B206-A91C29671425}" type="presParOf" srcId="{D3187555-CC8A-4954-BF93-3111A7CD520A}" destId="{2D3531C9-F3B7-4F2C-A3DA-AE373F41425A}" srcOrd="2" destOrd="0" presId="urn:microsoft.com/office/officeart/2005/8/layout/hList7"/>
    <dgm:cxn modelId="{DD3A857A-8542-445B-8486-4DE6036F19EC}" type="presParOf" srcId="{D3187555-CC8A-4954-BF93-3111A7CD520A}" destId="{C4EDD545-2F56-4346-BFB6-0D75056D940E}" srcOrd="3" destOrd="0" presId="urn:microsoft.com/office/officeart/2005/8/layout/hList7"/>
    <dgm:cxn modelId="{721FFA2A-52F7-496A-8AC3-08F9874B8A44}" type="presParOf" srcId="{2C9B8B26-F608-487E-9A69-41C33251A8E5}" destId="{83AF5544-2E16-494F-9636-F22BE33B74DE}" srcOrd="3" destOrd="0" presId="urn:microsoft.com/office/officeart/2005/8/layout/hList7"/>
    <dgm:cxn modelId="{6EE3B589-126A-4FB5-B954-11B3E3263B42}" type="presParOf" srcId="{2C9B8B26-F608-487E-9A69-41C33251A8E5}" destId="{E3CC2A68-104A-43C3-B879-A7B9819EC703}" srcOrd="4" destOrd="0" presId="urn:microsoft.com/office/officeart/2005/8/layout/hList7"/>
    <dgm:cxn modelId="{F091741C-C964-47EC-B3FD-0C76CACB779E}" type="presParOf" srcId="{E3CC2A68-104A-43C3-B879-A7B9819EC703}" destId="{008AAA42-6252-46E6-A5AD-CD316A131510}" srcOrd="0" destOrd="0" presId="urn:microsoft.com/office/officeart/2005/8/layout/hList7"/>
    <dgm:cxn modelId="{9CAAA49E-EF64-4934-87F0-BF06F36148BD}" type="presParOf" srcId="{E3CC2A68-104A-43C3-B879-A7B9819EC703}" destId="{7CCA9BDD-FB97-47D1-8DFB-55C4B8B726C6}" srcOrd="1" destOrd="0" presId="urn:microsoft.com/office/officeart/2005/8/layout/hList7"/>
    <dgm:cxn modelId="{6604A02B-891B-44BE-B3F0-E15B112991D0}" type="presParOf" srcId="{E3CC2A68-104A-43C3-B879-A7B9819EC703}" destId="{C73A654E-1B79-4DB4-A038-EF96F2161005}" srcOrd="2" destOrd="0" presId="urn:microsoft.com/office/officeart/2005/8/layout/hList7"/>
    <dgm:cxn modelId="{A3A0BC78-A1D3-4772-820E-F5CA8A4FF5F9}" type="presParOf" srcId="{E3CC2A68-104A-43C3-B879-A7B9819EC703}" destId="{DB375717-A90C-411C-AAAF-154B68511DCB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5D0BC2D-F9C6-4407-846C-9B1622966FDC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 phldr="1"/>
      <dgm:spPr/>
    </dgm:pt>
    <dgm:pt modelId="{1D947C3A-5C31-4BB4-98E8-C88216545187}">
      <dgm:prSet phldrT="[Texto]"/>
      <dgm:spPr/>
      <dgm:t>
        <a:bodyPr/>
        <a:lstStyle/>
        <a:p>
          <a:r>
            <a:rPr lang="pt-PT" dirty="0"/>
            <a:t>1</a:t>
          </a:r>
        </a:p>
      </dgm:t>
    </dgm:pt>
    <dgm:pt modelId="{E722941F-1B35-4D6E-9610-19EAD77F3A0E}" type="parTrans" cxnId="{A73257F0-F87D-47C2-932F-06640B8DB1DA}">
      <dgm:prSet/>
      <dgm:spPr/>
      <dgm:t>
        <a:bodyPr/>
        <a:lstStyle/>
        <a:p>
          <a:endParaRPr lang="pt-PT"/>
        </a:p>
      </dgm:t>
    </dgm:pt>
    <dgm:pt modelId="{985056C9-2101-4024-A432-9C34B86D69B9}" type="sibTrans" cxnId="{A73257F0-F87D-47C2-932F-06640B8DB1DA}">
      <dgm:prSet/>
      <dgm:spPr/>
      <dgm:t>
        <a:bodyPr/>
        <a:lstStyle/>
        <a:p>
          <a:endParaRPr lang="pt-PT"/>
        </a:p>
      </dgm:t>
    </dgm:pt>
    <dgm:pt modelId="{92E8B146-238B-439F-B867-2BEC3563C4D0}">
      <dgm:prSet phldrT="[Texto]"/>
      <dgm:spPr/>
      <dgm:t>
        <a:bodyPr/>
        <a:lstStyle/>
        <a:p>
          <a:r>
            <a:rPr lang="pt-PT" dirty="0"/>
            <a:t>2</a:t>
          </a:r>
        </a:p>
      </dgm:t>
    </dgm:pt>
    <dgm:pt modelId="{9F6EEF77-C9AA-4459-A963-BE77816CDFF0}" type="parTrans" cxnId="{22D87B79-C568-4223-972A-985F7BBBBCA3}">
      <dgm:prSet/>
      <dgm:spPr/>
      <dgm:t>
        <a:bodyPr/>
        <a:lstStyle/>
        <a:p>
          <a:endParaRPr lang="pt-PT"/>
        </a:p>
      </dgm:t>
    </dgm:pt>
    <dgm:pt modelId="{D48D9D2D-557B-44F1-930E-522E51B6CFB2}" type="sibTrans" cxnId="{22D87B79-C568-4223-972A-985F7BBBBCA3}">
      <dgm:prSet/>
      <dgm:spPr/>
      <dgm:t>
        <a:bodyPr/>
        <a:lstStyle/>
        <a:p>
          <a:endParaRPr lang="pt-PT"/>
        </a:p>
      </dgm:t>
    </dgm:pt>
    <dgm:pt modelId="{8119FE0A-163D-4349-965E-8404FAB58089}">
      <dgm:prSet phldrT="[Texto]"/>
      <dgm:spPr/>
      <dgm:t>
        <a:bodyPr/>
        <a:lstStyle/>
        <a:p>
          <a:r>
            <a:rPr lang="pt-PT" dirty="0"/>
            <a:t>2</a:t>
          </a:r>
        </a:p>
      </dgm:t>
    </dgm:pt>
    <dgm:pt modelId="{7D08C250-DDA1-4D7B-BBB0-A1F4553B6763}" type="parTrans" cxnId="{965E0D7F-4EC0-480B-A480-0D20FEF21172}">
      <dgm:prSet/>
      <dgm:spPr/>
      <dgm:t>
        <a:bodyPr/>
        <a:lstStyle/>
        <a:p>
          <a:endParaRPr lang="pt-PT"/>
        </a:p>
      </dgm:t>
    </dgm:pt>
    <dgm:pt modelId="{61470A2A-3454-4C04-84FA-5D790A9F3308}" type="sibTrans" cxnId="{965E0D7F-4EC0-480B-A480-0D20FEF21172}">
      <dgm:prSet/>
      <dgm:spPr/>
      <dgm:t>
        <a:bodyPr/>
        <a:lstStyle/>
        <a:p>
          <a:endParaRPr lang="pt-PT"/>
        </a:p>
      </dgm:t>
    </dgm:pt>
    <dgm:pt modelId="{D15CF6ED-25BC-4AD0-9D12-8FC34D5C4B63}" type="pres">
      <dgm:prSet presAssocID="{85D0BC2D-F9C6-4407-846C-9B1622966FDC}" presName="Name0" presStyleCnt="0">
        <dgm:presLayoutVars>
          <dgm:dir/>
          <dgm:resizeHandles val="exact"/>
        </dgm:presLayoutVars>
      </dgm:prSet>
      <dgm:spPr/>
    </dgm:pt>
    <dgm:pt modelId="{C9AA143E-6D20-48A7-B236-7103F1467584}" type="pres">
      <dgm:prSet presAssocID="{85D0BC2D-F9C6-4407-846C-9B1622966FDC}" presName="fgShape" presStyleLbl="fgShp" presStyleIdx="0" presStyleCnt="1"/>
      <dgm:spPr/>
    </dgm:pt>
    <dgm:pt modelId="{2C9B8B26-F608-487E-9A69-41C33251A8E5}" type="pres">
      <dgm:prSet presAssocID="{85D0BC2D-F9C6-4407-846C-9B1622966FDC}" presName="linComp" presStyleCnt="0"/>
      <dgm:spPr/>
    </dgm:pt>
    <dgm:pt modelId="{6AA6717E-B8A9-4692-A395-2F5778243C86}" type="pres">
      <dgm:prSet presAssocID="{1D947C3A-5C31-4BB4-98E8-C88216545187}" presName="compNode" presStyleCnt="0"/>
      <dgm:spPr/>
    </dgm:pt>
    <dgm:pt modelId="{BE559767-B574-4FD8-B337-B9AD3B7CE6DE}" type="pres">
      <dgm:prSet presAssocID="{1D947C3A-5C31-4BB4-98E8-C88216545187}" presName="bkgdShape" presStyleLbl="node1" presStyleIdx="0" presStyleCnt="3"/>
      <dgm:spPr/>
    </dgm:pt>
    <dgm:pt modelId="{A2094330-04F9-4CB8-9C25-4D6026626A21}" type="pres">
      <dgm:prSet presAssocID="{1D947C3A-5C31-4BB4-98E8-C88216545187}" presName="nodeTx" presStyleLbl="node1" presStyleIdx="0" presStyleCnt="3">
        <dgm:presLayoutVars>
          <dgm:bulletEnabled val="1"/>
        </dgm:presLayoutVars>
      </dgm:prSet>
      <dgm:spPr/>
    </dgm:pt>
    <dgm:pt modelId="{6144BCA7-D9D9-4058-BC8A-58CB03761737}" type="pres">
      <dgm:prSet presAssocID="{1D947C3A-5C31-4BB4-98E8-C88216545187}" presName="invisiNode" presStyleLbl="node1" presStyleIdx="0" presStyleCnt="3"/>
      <dgm:spPr/>
    </dgm:pt>
    <dgm:pt modelId="{BFD89807-A09C-438E-8F71-733DFA0B34F5}" type="pres">
      <dgm:prSet presAssocID="{1D947C3A-5C31-4BB4-98E8-C88216545187}" presName="imagNode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0749073-6238-4900-AF47-205CC325000B}" type="pres">
      <dgm:prSet presAssocID="{985056C9-2101-4024-A432-9C34B86D69B9}" presName="sibTrans" presStyleLbl="sibTrans2D1" presStyleIdx="0" presStyleCnt="0"/>
      <dgm:spPr/>
    </dgm:pt>
    <dgm:pt modelId="{D3187555-CC8A-4954-BF93-3111A7CD520A}" type="pres">
      <dgm:prSet presAssocID="{92E8B146-238B-439F-B867-2BEC3563C4D0}" presName="compNode" presStyleCnt="0"/>
      <dgm:spPr/>
    </dgm:pt>
    <dgm:pt modelId="{9EA37131-10E6-4908-81BC-D26FEFE1647E}" type="pres">
      <dgm:prSet presAssocID="{92E8B146-238B-439F-B867-2BEC3563C4D0}" presName="bkgdShape" presStyleLbl="node1" presStyleIdx="1" presStyleCnt="3"/>
      <dgm:spPr/>
    </dgm:pt>
    <dgm:pt modelId="{5DCB19F2-4D26-4EDD-9535-D632202E11EF}" type="pres">
      <dgm:prSet presAssocID="{92E8B146-238B-439F-B867-2BEC3563C4D0}" presName="nodeTx" presStyleLbl="node1" presStyleIdx="1" presStyleCnt="3">
        <dgm:presLayoutVars>
          <dgm:bulletEnabled val="1"/>
        </dgm:presLayoutVars>
      </dgm:prSet>
      <dgm:spPr/>
    </dgm:pt>
    <dgm:pt modelId="{2D3531C9-F3B7-4F2C-A3DA-AE373F41425A}" type="pres">
      <dgm:prSet presAssocID="{92E8B146-238B-439F-B867-2BEC3563C4D0}" presName="invisiNode" presStyleLbl="node1" presStyleIdx="1" presStyleCnt="3"/>
      <dgm:spPr/>
    </dgm:pt>
    <dgm:pt modelId="{C4EDD545-2F56-4346-BFB6-0D75056D940E}" type="pres">
      <dgm:prSet presAssocID="{92E8B146-238B-439F-B867-2BEC3563C4D0}" presName="imagNode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83AF5544-2E16-494F-9636-F22BE33B74DE}" type="pres">
      <dgm:prSet presAssocID="{D48D9D2D-557B-44F1-930E-522E51B6CFB2}" presName="sibTrans" presStyleLbl="sibTrans2D1" presStyleIdx="0" presStyleCnt="0"/>
      <dgm:spPr/>
    </dgm:pt>
    <dgm:pt modelId="{E3CC2A68-104A-43C3-B879-A7B9819EC703}" type="pres">
      <dgm:prSet presAssocID="{8119FE0A-163D-4349-965E-8404FAB58089}" presName="compNode" presStyleCnt="0"/>
      <dgm:spPr/>
    </dgm:pt>
    <dgm:pt modelId="{008AAA42-6252-46E6-A5AD-CD316A131510}" type="pres">
      <dgm:prSet presAssocID="{8119FE0A-163D-4349-965E-8404FAB58089}" presName="bkgdShape" presStyleLbl="node1" presStyleIdx="2" presStyleCnt="3"/>
      <dgm:spPr/>
    </dgm:pt>
    <dgm:pt modelId="{7CCA9BDD-FB97-47D1-8DFB-55C4B8B726C6}" type="pres">
      <dgm:prSet presAssocID="{8119FE0A-163D-4349-965E-8404FAB58089}" presName="nodeTx" presStyleLbl="node1" presStyleIdx="2" presStyleCnt="3">
        <dgm:presLayoutVars>
          <dgm:bulletEnabled val="1"/>
        </dgm:presLayoutVars>
      </dgm:prSet>
      <dgm:spPr/>
    </dgm:pt>
    <dgm:pt modelId="{C73A654E-1B79-4DB4-A038-EF96F2161005}" type="pres">
      <dgm:prSet presAssocID="{8119FE0A-163D-4349-965E-8404FAB58089}" presName="invisiNode" presStyleLbl="node1" presStyleIdx="2" presStyleCnt="3"/>
      <dgm:spPr/>
    </dgm:pt>
    <dgm:pt modelId="{DB375717-A90C-411C-AAAF-154B68511DCB}" type="pres">
      <dgm:prSet presAssocID="{8119FE0A-163D-4349-965E-8404FAB58089}" presName="imagNode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</dgm:spPr>
    </dgm:pt>
  </dgm:ptLst>
  <dgm:cxnLst>
    <dgm:cxn modelId="{8E869804-804D-4168-ABA5-9EB4B6BE380E}" type="presOf" srcId="{D48D9D2D-557B-44F1-930E-522E51B6CFB2}" destId="{83AF5544-2E16-494F-9636-F22BE33B74DE}" srcOrd="0" destOrd="0" presId="urn:microsoft.com/office/officeart/2005/8/layout/hList7"/>
    <dgm:cxn modelId="{4F5B853D-3ECC-4CF6-9AD2-7ACB80458752}" type="presOf" srcId="{8119FE0A-163D-4349-965E-8404FAB58089}" destId="{7CCA9BDD-FB97-47D1-8DFB-55C4B8B726C6}" srcOrd="1" destOrd="0" presId="urn:microsoft.com/office/officeart/2005/8/layout/hList7"/>
    <dgm:cxn modelId="{22D87B79-C568-4223-972A-985F7BBBBCA3}" srcId="{85D0BC2D-F9C6-4407-846C-9B1622966FDC}" destId="{92E8B146-238B-439F-B867-2BEC3563C4D0}" srcOrd="1" destOrd="0" parTransId="{9F6EEF77-C9AA-4459-A963-BE77816CDFF0}" sibTransId="{D48D9D2D-557B-44F1-930E-522E51B6CFB2}"/>
    <dgm:cxn modelId="{965E0D7F-4EC0-480B-A480-0D20FEF21172}" srcId="{85D0BC2D-F9C6-4407-846C-9B1622966FDC}" destId="{8119FE0A-163D-4349-965E-8404FAB58089}" srcOrd="2" destOrd="0" parTransId="{7D08C250-DDA1-4D7B-BBB0-A1F4553B6763}" sibTransId="{61470A2A-3454-4C04-84FA-5D790A9F3308}"/>
    <dgm:cxn modelId="{27638D8D-827D-41B8-87D5-CDBA6AFD7437}" type="presOf" srcId="{1D947C3A-5C31-4BB4-98E8-C88216545187}" destId="{BE559767-B574-4FD8-B337-B9AD3B7CE6DE}" srcOrd="0" destOrd="0" presId="urn:microsoft.com/office/officeart/2005/8/layout/hList7"/>
    <dgm:cxn modelId="{985BDC93-7101-4B11-A23C-2F1C66F652C2}" type="presOf" srcId="{8119FE0A-163D-4349-965E-8404FAB58089}" destId="{008AAA42-6252-46E6-A5AD-CD316A131510}" srcOrd="0" destOrd="0" presId="urn:microsoft.com/office/officeart/2005/8/layout/hList7"/>
    <dgm:cxn modelId="{7BB6E8A4-47CF-46BC-A066-ABB05B66BA2C}" type="presOf" srcId="{92E8B146-238B-439F-B867-2BEC3563C4D0}" destId="{5DCB19F2-4D26-4EDD-9535-D632202E11EF}" srcOrd="1" destOrd="0" presId="urn:microsoft.com/office/officeart/2005/8/layout/hList7"/>
    <dgm:cxn modelId="{6F4856A6-02B7-406C-93E1-7680A32ED9BC}" type="presOf" srcId="{985056C9-2101-4024-A432-9C34B86D69B9}" destId="{50749073-6238-4900-AF47-205CC325000B}" srcOrd="0" destOrd="0" presId="urn:microsoft.com/office/officeart/2005/8/layout/hList7"/>
    <dgm:cxn modelId="{C88E95BD-B1F4-4A86-88F3-F2D6ABBD0883}" type="presOf" srcId="{85D0BC2D-F9C6-4407-846C-9B1622966FDC}" destId="{D15CF6ED-25BC-4AD0-9D12-8FC34D5C4B63}" srcOrd="0" destOrd="0" presId="urn:microsoft.com/office/officeart/2005/8/layout/hList7"/>
    <dgm:cxn modelId="{B83B8EC8-73AA-4D53-B7FC-ABDD9BE409ED}" type="presOf" srcId="{1D947C3A-5C31-4BB4-98E8-C88216545187}" destId="{A2094330-04F9-4CB8-9C25-4D6026626A21}" srcOrd="1" destOrd="0" presId="urn:microsoft.com/office/officeart/2005/8/layout/hList7"/>
    <dgm:cxn modelId="{A73257F0-F87D-47C2-932F-06640B8DB1DA}" srcId="{85D0BC2D-F9C6-4407-846C-9B1622966FDC}" destId="{1D947C3A-5C31-4BB4-98E8-C88216545187}" srcOrd="0" destOrd="0" parTransId="{E722941F-1B35-4D6E-9610-19EAD77F3A0E}" sibTransId="{985056C9-2101-4024-A432-9C34B86D69B9}"/>
    <dgm:cxn modelId="{162D77F9-D2C8-41CF-8279-0F5982A3DBB6}" type="presOf" srcId="{92E8B146-238B-439F-B867-2BEC3563C4D0}" destId="{9EA37131-10E6-4908-81BC-D26FEFE1647E}" srcOrd="0" destOrd="0" presId="urn:microsoft.com/office/officeart/2005/8/layout/hList7"/>
    <dgm:cxn modelId="{6805ACBA-D9FC-4055-8323-0E30305ED536}" type="presParOf" srcId="{D15CF6ED-25BC-4AD0-9D12-8FC34D5C4B63}" destId="{C9AA143E-6D20-48A7-B236-7103F1467584}" srcOrd="0" destOrd="0" presId="urn:microsoft.com/office/officeart/2005/8/layout/hList7"/>
    <dgm:cxn modelId="{63ED2936-E910-4A9F-A1E8-346627614066}" type="presParOf" srcId="{D15CF6ED-25BC-4AD0-9D12-8FC34D5C4B63}" destId="{2C9B8B26-F608-487E-9A69-41C33251A8E5}" srcOrd="1" destOrd="0" presId="urn:microsoft.com/office/officeart/2005/8/layout/hList7"/>
    <dgm:cxn modelId="{975E4D4B-C92E-4CD7-8BE1-1D67BF0C852E}" type="presParOf" srcId="{2C9B8B26-F608-487E-9A69-41C33251A8E5}" destId="{6AA6717E-B8A9-4692-A395-2F5778243C86}" srcOrd="0" destOrd="0" presId="urn:microsoft.com/office/officeart/2005/8/layout/hList7"/>
    <dgm:cxn modelId="{DE415A02-5A15-4FBB-97E4-EA388AA86A29}" type="presParOf" srcId="{6AA6717E-B8A9-4692-A395-2F5778243C86}" destId="{BE559767-B574-4FD8-B337-B9AD3B7CE6DE}" srcOrd="0" destOrd="0" presId="urn:microsoft.com/office/officeart/2005/8/layout/hList7"/>
    <dgm:cxn modelId="{C9A4293D-BB7C-4ED5-AB4E-DB5F794D000B}" type="presParOf" srcId="{6AA6717E-B8A9-4692-A395-2F5778243C86}" destId="{A2094330-04F9-4CB8-9C25-4D6026626A21}" srcOrd="1" destOrd="0" presId="urn:microsoft.com/office/officeart/2005/8/layout/hList7"/>
    <dgm:cxn modelId="{99895DCB-DC29-4846-A46B-01249747FED6}" type="presParOf" srcId="{6AA6717E-B8A9-4692-A395-2F5778243C86}" destId="{6144BCA7-D9D9-4058-BC8A-58CB03761737}" srcOrd="2" destOrd="0" presId="urn:microsoft.com/office/officeart/2005/8/layout/hList7"/>
    <dgm:cxn modelId="{7B7FF76C-905B-4618-8DFA-90CBAE2F81ED}" type="presParOf" srcId="{6AA6717E-B8A9-4692-A395-2F5778243C86}" destId="{BFD89807-A09C-438E-8F71-733DFA0B34F5}" srcOrd="3" destOrd="0" presId="urn:microsoft.com/office/officeart/2005/8/layout/hList7"/>
    <dgm:cxn modelId="{276329B6-967F-4C12-A75E-8C6FE0F5F524}" type="presParOf" srcId="{2C9B8B26-F608-487E-9A69-41C33251A8E5}" destId="{50749073-6238-4900-AF47-205CC325000B}" srcOrd="1" destOrd="0" presId="urn:microsoft.com/office/officeart/2005/8/layout/hList7"/>
    <dgm:cxn modelId="{5A09AE49-DD04-4E63-A709-C90EAD9AE213}" type="presParOf" srcId="{2C9B8B26-F608-487E-9A69-41C33251A8E5}" destId="{D3187555-CC8A-4954-BF93-3111A7CD520A}" srcOrd="2" destOrd="0" presId="urn:microsoft.com/office/officeart/2005/8/layout/hList7"/>
    <dgm:cxn modelId="{92CAE7D0-79CF-41B1-98A4-2B0586023A2C}" type="presParOf" srcId="{D3187555-CC8A-4954-BF93-3111A7CD520A}" destId="{9EA37131-10E6-4908-81BC-D26FEFE1647E}" srcOrd="0" destOrd="0" presId="urn:microsoft.com/office/officeart/2005/8/layout/hList7"/>
    <dgm:cxn modelId="{AC6ACCE6-020B-4E0E-A556-0C2DCBA9F948}" type="presParOf" srcId="{D3187555-CC8A-4954-BF93-3111A7CD520A}" destId="{5DCB19F2-4D26-4EDD-9535-D632202E11EF}" srcOrd="1" destOrd="0" presId="urn:microsoft.com/office/officeart/2005/8/layout/hList7"/>
    <dgm:cxn modelId="{5E6CA08E-EC6D-4A3C-B206-A91C29671425}" type="presParOf" srcId="{D3187555-CC8A-4954-BF93-3111A7CD520A}" destId="{2D3531C9-F3B7-4F2C-A3DA-AE373F41425A}" srcOrd="2" destOrd="0" presId="urn:microsoft.com/office/officeart/2005/8/layout/hList7"/>
    <dgm:cxn modelId="{DD3A857A-8542-445B-8486-4DE6036F19EC}" type="presParOf" srcId="{D3187555-CC8A-4954-BF93-3111A7CD520A}" destId="{C4EDD545-2F56-4346-BFB6-0D75056D940E}" srcOrd="3" destOrd="0" presId="urn:microsoft.com/office/officeart/2005/8/layout/hList7"/>
    <dgm:cxn modelId="{721FFA2A-52F7-496A-8AC3-08F9874B8A44}" type="presParOf" srcId="{2C9B8B26-F608-487E-9A69-41C33251A8E5}" destId="{83AF5544-2E16-494F-9636-F22BE33B74DE}" srcOrd="3" destOrd="0" presId="urn:microsoft.com/office/officeart/2005/8/layout/hList7"/>
    <dgm:cxn modelId="{6EE3B589-126A-4FB5-B954-11B3E3263B42}" type="presParOf" srcId="{2C9B8B26-F608-487E-9A69-41C33251A8E5}" destId="{E3CC2A68-104A-43C3-B879-A7B9819EC703}" srcOrd="4" destOrd="0" presId="urn:microsoft.com/office/officeart/2005/8/layout/hList7"/>
    <dgm:cxn modelId="{F091741C-C964-47EC-B3FD-0C76CACB779E}" type="presParOf" srcId="{E3CC2A68-104A-43C3-B879-A7B9819EC703}" destId="{008AAA42-6252-46E6-A5AD-CD316A131510}" srcOrd="0" destOrd="0" presId="urn:microsoft.com/office/officeart/2005/8/layout/hList7"/>
    <dgm:cxn modelId="{9CAAA49E-EF64-4934-87F0-BF06F36148BD}" type="presParOf" srcId="{E3CC2A68-104A-43C3-B879-A7B9819EC703}" destId="{7CCA9BDD-FB97-47D1-8DFB-55C4B8B726C6}" srcOrd="1" destOrd="0" presId="urn:microsoft.com/office/officeart/2005/8/layout/hList7"/>
    <dgm:cxn modelId="{6604A02B-891B-44BE-B3F0-E15B112991D0}" type="presParOf" srcId="{E3CC2A68-104A-43C3-B879-A7B9819EC703}" destId="{C73A654E-1B79-4DB4-A038-EF96F2161005}" srcOrd="2" destOrd="0" presId="urn:microsoft.com/office/officeart/2005/8/layout/hList7"/>
    <dgm:cxn modelId="{A3A0BC78-A1D3-4772-820E-F5CA8A4FF5F9}" type="presParOf" srcId="{E3CC2A68-104A-43C3-B879-A7B9819EC703}" destId="{DB375717-A90C-411C-AAAF-154B68511DCB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7B23F5-C27C-4D0D-A51D-3E270D470D4C}">
      <dsp:nvSpPr>
        <dsp:cNvPr id="0" name=""/>
        <dsp:cNvSpPr/>
      </dsp:nvSpPr>
      <dsp:spPr>
        <a:xfrm rot="21300000">
          <a:off x="13349" y="1249301"/>
          <a:ext cx="4323372" cy="495091"/>
        </a:xfrm>
        <a:prstGeom prst="mathMinus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277D8C-D170-4305-9486-6A3C346E506E}">
      <dsp:nvSpPr>
        <dsp:cNvPr id="0" name=""/>
        <dsp:cNvSpPr/>
      </dsp:nvSpPr>
      <dsp:spPr>
        <a:xfrm>
          <a:off x="522008" y="149684"/>
          <a:ext cx="1305021" cy="1197477"/>
        </a:xfrm>
        <a:prstGeom prst="downArrow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55E598-B80E-4074-9456-41A49E037E76}">
      <dsp:nvSpPr>
        <dsp:cNvPr id="0" name=""/>
        <dsp:cNvSpPr/>
      </dsp:nvSpPr>
      <dsp:spPr>
        <a:xfrm>
          <a:off x="2305537" y="0"/>
          <a:ext cx="1392022" cy="1257351"/>
        </a:xfrm>
        <a:prstGeom prst="rect">
          <a:avLst/>
        </a:prstGeom>
        <a:blipFill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1600" b="1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1" kern="1200" dirty="0"/>
            <a:t>Praças</a:t>
          </a:r>
        </a:p>
      </dsp:txBody>
      <dsp:txXfrm>
        <a:off x="2305537" y="0"/>
        <a:ext cx="1392022" cy="1257351"/>
      </dsp:txXfrm>
    </dsp:sp>
    <dsp:sp modelId="{2AB04E1E-8AC1-4F86-B633-F4725DBFC210}">
      <dsp:nvSpPr>
        <dsp:cNvPr id="0" name=""/>
        <dsp:cNvSpPr/>
      </dsp:nvSpPr>
      <dsp:spPr>
        <a:xfrm>
          <a:off x="2523041" y="1646531"/>
          <a:ext cx="1305021" cy="1197477"/>
        </a:xfrm>
        <a:prstGeom prst="upArrow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D6E688-B982-4F80-A990-CA26898366BF}">
      <dsp:nvSpPr>
        <dsp:cNvPr id="0" name=""/>
        <dsp:cNvSpPr/>
      </dsp:nvSpPr>
      <dsp:spPr>
        <a:xfrm>
          <a:off x="652510" y="1736342"/>
          <a:ext cx="1392022" cy="1257351"/>
        </a:xfrm>
        <a:prstGeom prst="rect">
          <a:avLst/>
        </a:prstGeom>
        <a:blipFill rotWithShape="0">
          <a:blip xmlns:r="http://schemas.openxmlformats.org/officeDocument/2006/relationships" r:embed="rId2"/>
          <a:srcRect/>
          <a:stretch>
            <a:fillRect l="-8000" r="-8000"/>
          </a:stretch>
        </a:blip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1" kern="1200" dirty="0"/>
            <a:t>Sargentos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b="1" kern="1200" dirty="0"/>
            <a:t> </a:t>
          </a:r>
          <a:r>
            <a:rPr lang="pt-PT" sz="1100" kern="1200" dirty="0"/>
            <a:t>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11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11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1100" kern="1200" dirty="0"/>
        </a:p>
      </dsp:txBody>
      <dsp:txXfrm>
        <a:off x="652510" y="1736342"/>
        <a:ext cx="1392022" cy="12573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04E991-BFE6-4716-836C-5E6CAFDFDE4B}">
      <dsp:nvSpPr>
        <dsp:cNvPr id="0" name=""/>
        <dsp:cNvSpPr/>
      </dsp:nvSpPr>
      <dsp:spPr>
        <a:xfrm>
          <a:off x="-4306963" y="-660719"/>
          <a:ext cx="5131438" cy="5131438"/>
        </a:xfrm>
        <a:prstGeom prst="blockArc">
          <a:avLst>
            <a:gd name="adj1" fmla="val 18900000"/>
            <a:gd name="adj2" fmla="val 2700000"/>
            <a:gd name="adj3" fmla="val 421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654D3A-0FC8-443B-B6CD-A132A46F8EBC}">
      <dsp:nvSpPr>
        <dsp:cNvPr id="0" name=""/>
        <dsp:cNvSpPr/>
      </dsp:nvSpPr>
      <dsp:spPr>
        <a:xfrm>
          <a:off x="530230" y="380999"/>
          <a:ext cx="4549395" cy="7619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4837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Marinha tecnologicamente avançada</a:t>
          </a:r>
        </a:p>
      </dsp:txBody>
      <dsp:txXfrm>
        <a:off x="530230" y="380999"/>
        <a:ext cx="4549395" cy="761999"/>
      </dsp:txXfrm>
    </dsp:sp>
    <dsp:sp modelId="{C0D21C41-38B3-48C7-8684-941380CDF55B}">
      <dsp:nvSpPr>
        <dsp:cNvPr id="0" name=""/>
        <dsp:cNvSpPr/>
      </dsp:nvSpPr>
      <dsp:spPr>
        <a:xfrm>
          <a:off x="53981" y="285749"/>
          <a:ext cx="952499" cy="952499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42000" r="-42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09FECB-26E4-495F-82A6-C55B14B16DBC}">
      <dsp:nvSpPr>
        <dsp:cNvPr id="0" name=""/>
        <dsp:cNvSpPr/>
      </dsp:nvSpPr>
      <dsp:spPr>
        <a:xfrm>
          <a:off x="807217" y="1523999"/>
          <a:ext cx="4272408" cy="7619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4837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Repensar o efetivo</a:t>
          </a:r>
        </a:p>
      </dsp:txBody>
      <dsp:txXfrm>
        <a:off x="807217" y="1523999"/>
        <a:ext cx="4272408" cy="761999"/>
      </dsp:txXfrm>
    </dsp:sp>
    <dsp:sp modelId="{12F1F09D-8BC4-4862-BBE4-2522E31751A9}">
      <dsp:nvSpPr>
        <dsp:cNvPr id="0" name=""/>
        <dsp:cNvSpPr/>
      </dsp:nvSpPr>
      <dsp:spPr>
        <a:xfrm>
          <a:off x="330968" y="1416843"/>
          <a:ext cx="952499" cy="952499"/>
        </a:xfrm>
        <a:prstGeom prst="ellipse">
          <a:avLst/>
        </a:prstGeom>
        <a:blipFill rotWithShape="0"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A13B6D-2CDA-4AB8-AE45-FD3BC66A6D5C}">
      <dsp:nvSpPr>
        <dsp:cNvPr id="0" name=""/>
        <dsp:cNvSpPr/>
      </dsp:nvSpPr>
      <dsp:spPr>
        <a:xfrm>
          <a:off x="519676" y="2650456"/>
          <a:ext cx="4549395" cy="7619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4837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Melhorar a capacidade de resposta </a:t>
          </a:r>
        </a:p>
      </dsp:txBody>
      <dsp:txXfrm>
        <a:off x="519676" y="2650456"/>
        <a:ext cx="4549395" cy="761999"/>
      </dsp:txXfrm>
    </dsp:sp>
    <dsp:sp modelId="{941F4B00-7247-43A1-9C3B-4E7FCE355AC3}">
      <dsp:nvSpPr>
        <dsp:cNvPr id="0" name=""/>
        <dsp:cNvSpPr/>
      </dsp:nvSpPr>
      <dsp:spPr>
        <a:xfrm>
          <a:off x="53981" y="2571749"/>
          <a:ext cx="952499" cy="952499"/>
        </a:xfrm>
        <a:prstGeom prst="ellipse">
          <a:avLst/>
        </a:prstGeom>
        <a:blipFill rotWithShape="0">
          <a:blip xmlns:r="http://schemas.openxmlformats.org/officeDocument/2006/relationships" r:embed="rId3"/>
          <a:srcRect/>
          <a:stretch>
            <a:fillRect l="-16000" r="-16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D4484-95AC-472B-9FFC-A98F1D4E4F29}">
      <dsp:nvSpPr>
        <dsp:cNvPr id="0" name=""/>
        <dsp:cNvSpPr/>
      </dsp:nvSpPr>
      <dsp:spPr>
        <a:xfrm>
          <a:off x="2534557" y="0"/>
          <a:ext cx="2552638" cy="2553026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6CFB21-CCB7-408E-8282-AEB11FE99B51}">
      <dsp:nvSpPr>
        <dsp:cNvPr id="0" name=""/>
        <dsp:cNvSpPr/>
      </dsp:nvSpPr>
      <dsp:spPr>
        <a:xfrm>
          <a:off x="3098774" y="921720"/>
          <a:ext cx="1418452" cy="7090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b="1" kern="1200" dirty="0"/>
            <a:t>Redefinição de funções</a:t>
          </a:r>
        </a:p>
      </dsp:txBody>
      <dsp:txXfrm>
        <a:off x="3098774" y="921720"/>
        <a:ext cx="1418452" cy="709056"/>
      </dsp:txXfrm>
    </dsp:sp>
    <dsp:sp modelId="{AEA0049C-C691-497A-9248-BB15CD0AC66F}">
      <dsp:nvSpPr>
        <dsp:cNvPr id="0" name=""/>
        <dsp:cNvSpPr/>
      </dsp:nvSpPr>
      <dsp:spPr>
        <a:xfrm>
          <a:off x="1825571" y="1466903"/>
          <a:ext cx="2552638" cy="2553026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94B58F-FFD3-483C-BAD6-AA37C6BBC22A}">
      <dsp:nvSpPr>
        <dsp:cNvPr id="0" name=""/>
        <dsp:cNvSpPr/>
      </dsp:nvSpPr>
      <dsp:spPr>
        <a:xfrm>
          <a:off x="2392664" y="2397108"/>
          <a:ext cx="1418452" cy="7090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b="1" kern="1200" dirty="0"/>
            <a:t>Reestruturação da formação</a:t>
          </a:r>
        </a:p>
      </dsp:txBody>
      <dsp:txXfrm>
        <a:off x="2392664" y="2397108"/>
        <a:ext cx="1418452" cy="709056"/>
      </dsp:txXfrm>
    </dsp:sp>
    <dsp:sp modelId="{F46913F1-E496-40A8-B81F-39EF0D7550DE}">
      <dsp:nvSpPr>
        <dsp:cNvPr id="0" name=""/>
        <dsp:cNvSpPr/>
      </dsp:nvSpPr>
      <dsp:spPr>
        <a:xfrm>
          <a:off x="2716238" y="3109347"/>
          <a:ext cx="2193111" cy="2193990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EB5343-CEAE-4654-8256-6C6EF6139040}">
      <dsp:nvSpPr>
        <dsp:cNvPr id="0" name=""/>
        <dsp:cNvSpPr/>
      </dsp:nvSpPr>
      <dsp:spPr>
        <a:xfrm>
          <a:off x="3102130" y="3874618"/>
          <a:ext cx="1418452" cy="7090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b="1" kern="12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rPr>
            <a:t>Avanços tecnológicos</a:t>
          </a:r>
          <a:endParaRPr lang="pt-PT" sz="1700" b="1" kern="1200" dirty="0"/>
        </a:p>
      </dsp:txBody>
      <dsp:txXfrm>
        <a:off x="3102130" y="3874618"/>
        <a:ext cx="1418452" cy="7090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FC729-D48C-4C80-B5F0-60BA30806A89}">
      <dsp:nvSpPr>
        <dsp:cNvPr id="0" name=""/>
        <dsp:cNvSpPr/>
      </dsp:nvSpPr>
      <dsp:spPr>
        <a:xfrm>
          <a:off x="1191831" y="0"/>
          <a:ext cx="1897951" cy="105441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4600" kern="1200" dirty="0"/>
            <a:t>FZ RC</a:t>
          </a:r>
        </a:p>
      </dsp:txBody>
      <dsp:txXfrm>
        <a:off x="1222714" y="30883"/>
        <a:ext cx="1836185" cy="992651"/>
      </dsp:txXfrm>
    </dsp:sp>
    <dsp:sp modelId="{3D85BF09-4229-4A90-805C-F6F72F524798}">
      <dsp:nvSpPr>
        <dsp:cNvPr id="0" name=""/>
        <dsp:cNvSpPr/>
      </dsp:nvSpPr>
      <dsp:spPr>
        <a:xfrm>
          <a:off x="3933316" y="0"/>
          <a:ext cx="1897951" cy="1054417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4600" kern="1200" dirty="0"/>
            <a:t>FZ QP</a:t>
          </a:r>
        </a:p>
      </dsp:txBody>
      <dsp:txXfrm>
        <a:off x="3964199" y="30883"/>
        <a:ext cx="1836185" cy="992651"/>
      </dsp:txXfrm>
    </dsp:sp>
    <dsp:sp modelId="{95990D92-F2E4-4F4D-A7E8-5DA108E670BA}">
      <dsp:nvSpPr>
        <dsp:cNvPr id="0" name=""/>
        <dsp:cNvSpPr/>
      </dsp:nvSpPr>
      <dsp:spPr>
        <a:xfrm>
          <a:off x="3116143" y="4481273"/>
          <a:ext cx="790813" cy="790813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157696-E817-4EB4-9FCB-33F96A8D45BD}">
      <dsp:nvSpPr>
        <dsp:cNvPr id="0" name=""/>
        <dsp:cNvSpPr/>
      </dsp:nvSpPr>
      <dsp:spPr>
        <a:xfrm rot="240000">
          <a:off x="1138386" y="4142401"/>
          <a:ext cx="4746327" cy="33189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ABA784-0821-4904-B320-B304C31CD12D}">
      <dsp:nvSpPr>
        <dsp:cNvPr id="0" name=""/>
        <dsp:cNvSpPr/>
      </dsp:nvSpPr>
      <dsp:spPr>
        <a:xfrm rot="240000">
          <a:off x="3988143" y="3312581"/>
          <a:ext cx="1893739" cy="8822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b="1" kern="1200" dirty="0"/>
            <a:t>Continuidade/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b="1" kern="1200" dirty="0"/>
            <a:t>evolução</a:t>
          </a:r>
        </a:p>
      </dsp:txBody>
      <dsp:txXfrm>
        <a:off x="4031213" y="3355651"/>
        <a:ext cx="1807599" cy="796149"/>
      </dsp:txXfrm>
    </dsp:sp>
    <dsp:sp modelId="{83B626AF-AAC4-463A-9F3A-B9F5DEF1319B}">
      <dsp:nvSpPr>
        <dsp:cNvPr id="0" name=""/>
        <dsp:cNvSpPr/>
      </dsp:nvSpPr>
      <dsp:spPr>
        <a:xfrm rot="240000">
          <a:off x="4056680" y="2363605"/>
          <a:ext cx="1893739" cy="8822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b="1" kern="1200" dirty="0"/>
            <a:t>Experiência</a:t>
          </a:r>
        </a:p>
      </dsp:txBody>
      <dsp:txXfrm>
        <a:off x="4099750" y="2406675"/>
        <a:ext cx="1807599" cy="796149"/>
      </dsp:txXfrm>
    </dsp:sp>
    <dsp:sp modelId="{110EBE3B-1C5F-4614-B724-60048E5E2471}">
      <dsp:nvSpPr>
        <dsp:cNvPr id="0" name=""/>
        <dsp:cNvSpPr/>
      </dsp:nvSpPr>
      <dsp:spPr>
        <a:xfrm rot="240000">
          <a:off x="4125217" y="1435718"/>
          <a:ext cx="1893739" cy="8822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b="1" kern="1200" dirty="0"/>
            <a:t>Competências</a:t>
          </a:r>
        </a:p>
      </dsp:txBody>
      <dsp:txXfrm>
        <a:off x="4168287" y="1478788"/>
        <a:ext cx="1807599" cy="796149"/>
      </dsp:txXfrm>
    </dsp:sp>
    <dsp:sp modelId="{E581FDD4-45F0-47ED-976D-0CBA77A4E449}">
      <dsp:nvSpPr>
        <dsp:cNvPr id="0" name=""/>
        <dsp:cNvSpPr/>
      </dsp:nvSpPr>
      <dsp:spPr>
        <a:xfrm rot="240000">
          <a:off x="1273018" y="3122786"/>
          <a:ext cx="1893739" cy="8822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b="1" kern="1200" dirty="0"/>
            <a:t>Força/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b="1" kern="1200" dirty="0"/>
            <a:t>juventude</a:t>
          </a:r>
        </a:p>
      </dsp:txBody>
      <dsp:txXfrm>
        <a:off x="1316088" y="3165856"/>
        <a:ext cx="1807599" cy="796149"/>
      </dsp:txXfrm>
    </dsp:sp>
    <dsp:sp modelId="{F2849FC6-597D-46AB-85A0-5F166D46E94C}">
      <dsp:nvSpPr>
        <dsp:cNvPr id="0" name=""/>
        <dsp:cNvSpPr/>
      </dsp:nvSpPr>
      <dsp:spPr>
        <a:xfrm rot="240000">
          <a:off x="1341555" y="2173810"/>
          <a:ext cx="1893739" cy="8822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b="1" kern="1200" dirty="0"/>
            <a:t>Rotatividade/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b="1" kern="1200" dirty="0"/>
            <a:t>flexibilidade</a:t>
          </a:r>
        </a:p>
      </dsp:txBody>
      <dsp:txXfrm>
        <a:off x="1384625" y="2216880"/>
        <a:ext cx="1807599" cy="79614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559767-B574-4FD8-B337-B9AD3B7CE6DE}">
      <dsp:nvSpPr>
        <dsp:cNvPr id="0" name=""/>
        <dsp:cNvSpPr/>
      </dsp:nvSpPr>
      <dsp:spPr>
        <a:xfrm>
          <a:off x="718" y="0"/>
          <a:ext cx="1117542" cy="23236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200" kern="1200" dirty="0"/>
            <a:t>1</a:t>
          </a:r>
        </a:p>
      </dsp:txBody>
      <dsp:txXfrm>
        <a:off x="718" y="929464"/>
        <a:ext cx="1117542" cy="929464"/>
      </dsp:txXfrm>
    </dsp:sp>
    <dsp:sp modelId="{BFD89807-A09C-438E-8F71-733DFA0B34F5}">
      <dsp:nvSpPr>
        <dsp:cNvPr id="0" name=""/>
        <dsp:cNvSpPr/>
      </dsp:nvSpPr>
      <dsp:spPr>
        <a:xfrm>
          <a:off x="172600" y="139419"/>
          <a:ext cx="773778" cy="773778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A37131-10E6-4908-81BC-D26FEFE1647E}">
      <dsp:nvSpPr>
        <dsp:cNvPr id="0" name=""/>
        <dsp:cNvSpPr/>
      </dsp:nvSpPr>
      <dsp:spPr>
        <a:xfrm>
          <a:off x="1139751" y="0"/>
          <a:ext cx="1117542" cy="23236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200" kern="1200" dirty="0"/>
            <a:t>1</a:t>
          </a:r>
        </a:p>
      </dsp:txBody>
      <dsp:txXfrm>
        <a:off x="1139751" y="929464"/>
        <a:ext cx="1117542" cy="929464"/>
      </dsp:txXfrm>
    </dsp:sp>
    <dsp:sp modelId="{C4EDD545-2F56-4346-BFB6-0D75056D940E}">
      <dsp:nvSpPr>
        <dsp:cNvPr id="0" name=""/>
        <dsp:cNvSpPr/>
      </dsp:nvSpPr>
      <dsp:spPr>
        <a:xfrm>
          <a:off x="1323669" y="139419"/>
          <a:ext cx="773778" cy="773778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8AAA42-6252-46E6-A5AD-CD316A131510}">
      <dsp:nvSpPr>
        <dsp:cNvPr id="0" name=""/>
        <dsp:cNvSpPr/>
      </dsp:nvSpPr>
      <dsp:spPr>
        <a:xfrm>
          <a:off x="2302856" y="0"/>
          <a:ext cx="1117542" cy="23236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200" kern="1200" dirty="0"/>
            <a:t>1,5</a:t>
          </a:r>
        </a:p>
      </dsp:txBody>
      <dsp:txXfrm>
        <a:off x="2302856" y="929464"/>
        <a:ext cx="1117542" cy="929464"/>
      </dsp:txXfrm>
    </dsp:sp>
    <dsp:sp modelId="{DB375717-A90C-411C-AAAF-154B68511DCB}">
      <dsp:nvSpPr>
        <dsp:cNvPr id="0" name=""/>
        <dsp:cNvSpPr/>
      </dsp:nvSpPr>
      <dsp:spPr>
        <a:xfrm>
          <a:off x="2474738" y="139419"/>
          <a:ext cx="773778" cy="773778"/>
        </a:xfrm>
        <a:prstGeom prst="ellipse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AA143E-6D20-48A7-B236-7103F1467584}">
      <dsp:nvSpPr>
        <dsp:cNvPr id="0" name=""/>
        <dsp:cNvSpPr/>
      </dsp:nvSpPr>
      <dsp:spPr>
        <a:xfrm>
          <a:off x="136844" y="1858928"/>
          <a:ext cx="3147427" cy="348549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559767-B574-4FD8-B337-B9AD3B7CE6DE}">
      <dsp:nvSpPr>
        <dsp:cNvPr id="0" name=""/>
        <dsp:cNvSpPr/>
      </dsp:nvSpPr>
      <dsp:spPr>
        <a:xfrm>
          <a:off x="718" y="0"/>
          <a:ext cx="1117542" cy="23236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200" kern="1200" dirty="0"/>
            <a:t>1</a:t>
          </a:r>
        </a:p>
      </dsp:txBody>
      <dsp:txXfrm>
        <a:off x="718" y="929464"/>
        <a:ext cx="1117542" cy="929464"/>
      </dsp:txXfrm>
    </dsp:sp>
    <dsp:sp modelId="{BFD89807-A09C-438E-8F71-733DFA0B34F5}">
      <dsp:nvSpPr>
        <dsp:cNvPr id="0" name=""/>
        <dsp:cNvSpPr/>
      </dsp:nvSpPr>
      <dsp:spPr>
        <a:xfrm>
          <a:off x="172600" y="139419"/>
          <a:ext cx="773778" cy="773778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A37131-10E6-4908-81BC-D26FEFE1647E}">
      <dsp:nvSpPr>
        <dsp:cNvPr id="0" name=""/>
        <dsp:cNvSpPr/>
      </dsp:nvSpPr>
      <dsp:spPr>
        <a:xfrm>
          <a:off x="1151787" y="0"/>
          <a:ext cx="1117542" cy="23236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200" kern="1200" dirty="0"/>
            <a:t>2</a:t>
          </a:r>
        </a:p>
      </dsp:txBody>
      <dsp:txXfrm>
        <a:off x="1151787" y="929464"/>
        <a:ext cx="1117542" cy="929464"/>
      </dsp:txXfrm>
    </dsp:sp>
    <dsp:sp modelId="{C4EDD545-2F56-4346-BFB6-0D75056D940E}">
      <dsp:nvSpPr>
        <dsp:cNvPr id="0" name=""/>
        <dsp:cNvSpPr/>
      </dsp:nvSpPr>
      <dsp:spPr>
        <a:xfrm>
          <a:off x="1323669" y="139419"/>
          <a:ext cx="773778" cy="773778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8AAA42-6252-46E6-A5AD-CD316A131510}">
      <dsp:nvSpPr>
        <dsp:cNvPr id="0" name=""/>
        <dsp:cNvSpPr/>
      </dsp:nvSpPr>
      <dsp:spPr>
        <a:xfrm>
          <a:off x="2302856" y="0"/>
          <a:ext cx="1117542" cy="23236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200" kern="1200" dirty="0"/>
            <a:t>2</a:t>
          </a:r>
        </a:p>
      </dsp:txBody>
      <dsp:txXfrm>
        <a:off x="2302856" y="929464"/>
        <a:ext cx="1117542" cy="929464"/>
      </dsp:txXfrm>
    </dsp:sp>
    <dsp:sp modelId="{DB375717-A90C-411C-AAAF-154B68511DCB}">
      <dsp:nvSpPr>
        <dsp:cNvPr id="0" name=""/>
        <dsp:cNvSpPr/>
      </dsp:nvSpPr>
      <dsp:spPr>
        <a:xfrm>
          <a:off x="2474738" y="139419"/>
          <a:ext cx="773778" cy="773778"/>
        </a:xfrm>
        <a:prstGeom prst="ellipse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AA143E-6D20-48A7-B236-7103F1467584}">
      <dsp:nvSpPr>
        <dsp:cNvPr id="0" name=""/>
        <dsp:cNvSpPr/>
      </dsp:nvSpPr>
      <dsp:spPr>
        <a:xfrm>
          <a:off x="136844" y="1858928"/>
          <a:ext cx="3147427" cy="348549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116D52D8-056B-4068-B608-B9A12259D9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841" cy="499352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257B4DD7-6EEE-4E51-AC3C-4CF0E9FECEF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4183" y="0"/>
            <a:ext cx="2949841" cy="499352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pPr>
              <a:defRPr/>
            </a:pPr>
            <a:fld id="{779A8DD4-D699-4695-8561-F76A6EF16CC4}" type="datetimeFigureOut">
              <a:rPr lang="pt-PT"/>
              <a:pPr>
                <a:defRPr/>
              </a:pPr>
              <a:t>31/10/2024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B145BB70-ED65-4BD0-A655-81E8C37733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4749"/>
            <a:ext cx="2949841" cy="499352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35BD1A41-B5FA-4538-895F-6C2B898DC9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4183" y="9444749"/>
            <a:ext cx="2949841" cy="499352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pPr>
              <a:defRPr/>
            </a:pPr>
            <a:fld id="{7B546BA1-A918-4CCB-9EFC-3AED1E8BAC2F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10F1DAC0-257F-45F1-8082-EF939D4616B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841" cy="497762"/>
          </a:xfrm>
          <a:prstGeom prst="rect">
            <a:avLst/>
          </a:prstGeom>
        </p:spPr>
        <p:txBody>
          <a:bodyPr vert="horz" lIns="91861" tIns="45930" rIns="91861" bIns="4593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9DBCA71C-ED76-4A2F-BD6B-A95E6E3E13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183" y="0"/>
            <a:ext cx="2949841" cy="497762"/>
          </a:xfrm>
          <a:prstGeom prst="rect">
            <a:avLst/>
          </a:prstGeom>
        </p:spPr>
        <p:txBody>
          <a:bodyPr vert="horz" lIns="91861" tIns="45930" rIns="91861" bIns="4593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1F4EED3-8BC5-4369-B713-9C53B36BEC42}" type="datetimeFigureOut">
              <a:rPr lang="pt-PT"/>
              <a:pPr>
                <a:defRPr/>
              </a:pPr>
              <a:t>31/10/2024</a:t>
            </a:fld>
            <a:endParaRPr lang="pt-PT"/>
          </a:p>
        </p:txBody>
      </p:sp>
      <p:sp>
        <p:nvSpPr>
          <p:cNvPr id="4" name="Marcador de Posição da Imagem do Diapositivo 3">
            <a:extLst>
              <a:ext uri="{FF2B5EF4-FFF2-40B4-BE49-F238E27FC236}">
                <a16:creationId xmlns:a16="http://schemas.microsoft.com/office/drawing/2014/main" id="{84FA863C-A385-4211-9510-48D45925E9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7713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861" tIns="45930" rIns="91861" bIns="45930" rtlCol="0" anchor="ctr"/>
          <a:lstStyle/>
          <a:p>
            <a:pPr lvl="0"/>
            <a:endParaRPr lang="pt-PT" noProof="0"/>
          </a:p>
        </p:txBody>
      </p:sp>
      <p:sp>
        <p:nvSpPr>
          <p:cNvPr id="5" name="Marcador de Posição de Notas 4">
            <a:extLst>
              <a:ext uri="{FF2B5EF4-FFF2-40B4-BE49-F238E27FC236}">
                <a16:creationId xmlns:a16="http://schemas.microsoft.com/office/drawing/2014/main" id="{103D687F-9038-407D-91AA-EB37D364FB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0244" y="4724760"/>
            <a:ext cx="5445126" cy="4473493"/>
          </a:xfrm>
          <a:prstGeom prst="rect">
            <a:avLst/>
          </a:prstGeom>
        </p:spPr>
        <p:txBody>
          <a:bodyPr vert="horz" lIns="91861" tIns="45930" rIns="91861" bIns="45930" rtlCol="0">
            <a:normAutofit/>
          </a:bodyPr>
          <a:lstStyle/>
          <a:p>
            <a:pPr lvl="0"/>
            <a:r>
              <a:rPr lang="pt-PT" noProof="0"/>
              <a:t>Clique para editar os estilos</a:t>
            </a:r>
          </a:p>
          <a:p>
            <a:pPr lvl="1"/>
            <a:r>
              <a:rPr lang="pt-PT" noProof="0"/>
              <a:t>Segundo nível</a:t>
            </a:r>
          </a:p>
          <a:p>
            <a:pPr lvl="2"/>
            <a:r>
              <a:rPr lang="pt-PT" noProof="0"/>
              <a:t>Terceiro nível</a:t>
            </a:r>
          </a:p>
          <a:p>
            <a:pPr lvl="3"/>
            <a:r>
              <a:rPr lang="pt-PT" noProof="0"/>
              <a:t>Quarto nível</a:t>
            </a:r>
          </a:p>
          <a:p>
            <a:pPr lvl="4"/>
            <a:r>
              <a:rPr lang="pt-PT" noProof="0"/>
              <a:t>Quinto nível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5078DED-DBA4-4DF4-9361-947B5273545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4749"/>
            <a:ext cx="2949841" cy="497761"/>
          </a:xfrm>
          <a:prstGeom prst="rect">
            <a:avLst/>
          </a:prstGeom>
        </p:spPr>
        <p:txBody>
          <a:bodyPr vert="horz" lIns="91861" tIns="45930" rIns="91861" bIns="4593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F7F2EE5-0F85-45B1-928B-32744F2FE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183" y="9444749"/>
            <a:ext cx="2949841" cy="497761"/>
          </a:xfrm>
          <a:prstGeom prst="rect">
            <a:avLst/>
          </a:prstGeom>
        </p:spPr>
        <p:txBody>
          <a:bodyPr vert="horz" lIns="91861" tIns="45930" rIns="91861" bIns="4593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75C8FE1-0BA7-4C7E-8FAF-4B705719AF2E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A0AF18-D2AA-49D4-BF55-0692F99E52CA}" type="slidenum">
              <a:rPr lang="pt-PT" smtClean="0"/>
              <a:pPr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1680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>
          <a:xfrm>
            <a:off x="680244" y="4724761"/>
            <a:ext cx="5445126" cy="3553826"/>
          </a:xfrm>
        </p:spPr>
        <p:txBody>
          <a:bodyPr>
            <a:normAutofit fontScale="850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pt-PT" baseline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9101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>
          <a:xfrm>
            <a:off x="680244" y="4724761"/>
            <a:ext cx="5445126" cy="3553826"/>
          </a:xfrm>
        </p:spPr>
        <p:txBody>
          <a:bodyPr>
            <a:normAutofit fontScale="550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31697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75C8FE1-0BA7-4C7E-8FAF-4B705719AF2E}" type="slidenum">
              <a:rPr lang="pt-PT" smtClean="0"/>
              <a:pPr>
                <a:defRPr/>
              </a:pPr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72499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75C8FE1-0BA7-4C7E-8FAF-4B705719AF2E}" type="slidenum">
              <a:rPr lang="pt-PT" smtClean="0"/>
              <a:pPr>
                <a:defRPr/>
              </a:pPr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80376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A0AF18-D2AA-49D4-BF55-0692F99E52CA}" type="slidenum">
              <a:rPr lang="pt-PT" smtClean="0"/>
              <a:pPr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8062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Marcador de Posição da Imagem do Diapositivo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Marcador de Posição de Nota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/>
          <a:p>
            <a:endParaRPr lang="pt-PT" altLang="pt-P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360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>
          <a:xfrm>
            <a:off x="680244" y="4724761"/>
            <a:ext cx="5445126" cy="3553826"/>
          </a:xfrm>
        </p:spPr>
        <p:txBody>
          <a:bodyPr>
            <a:normAutofit fontScale="40000" lnSpcReduction="20000"/>
          </a:bodyPr>
          <a:lstStyle/>
          <a:p>
            <a:pPr algn="l"/>
            <a:endParaRPr lang="pt-PT" sz="18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23865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>
          <a:xfrm>
            <a:off x="680244" y="4724761"/>
            <a:ext cx="5445126" cy="3553826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55497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>
          <a:xfrm>
            <a:off x="680244" y="4724761"/>
            <a:ext cx="5445126" cy="3553826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PT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Evolução das praças dos QP, começando os respetivos quantitativos a ser fixados em decreto-lei, em moldes muito semelhantes ao que acontece nos dias de hoje.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(Quadro com 17 classes, total de efetivos de 6375)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79489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>
          <a:xfrm>
            <a:off x="680244" y="4724761"/>
            <a:ext cx="5445126" cy="3553826"/>
          </a:xfrm>
        </p:spPr>
        <p:txBody>
          <a:bodyPr>
            <a:normAutofit fontScale="77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626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>
          <a:xfrm>
            <a:off x="680244" y="4724761"/>
            <a:ext cx="5445126" cy="3553826"/>
          </a:xfrm>
        </p:spPr>
        <p:txBody>
          <a:bodyPr>
            <a:normAutofit/>
          </a:bodyPr>
          <a:lstStyle/>
          <a:p>
            <a:pPr algn="just" rtl="0" fontAlgn="base">
              <a:buFont typeface="Arial" panose="020B0604020202020204" pitchFamily="34" charset="0"/>
              <a:buNone/>
            </a:pP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6836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>
          <a:xfrm>
            <a:off x="680244" y="4724761"/>
            <a:ext cx="5445126" cy="3553826"/>
          </a:xfrm>
        </p:spPr>
        <p:txBody>
          <a:bodyPr>
            <a:normAutofit/>
          </a:bodyPr>
          <a:lstStyle/>
          <a:p>
            <a:pPr algn="just"/>
            <a:endParaRPr lang="pt-PT" sz="1200" b="1" kern="1200" dirty="0">
              <a:solidFill>
                <a:srgbClr val="FF0000"/>
              </a:solidFill>
              <a:effectLst/>
              <a:latin typeface="+mn-lt"/>
              <a:ea typeface="+mn-ea"/>
              <a:cs typeface="+mn-cs"/>
            </a:endParaRPr>
          </a:p>
          <a:p>
            <a:pPr algn="just"/>
            <a:endParaRPr lang="pt-PT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9101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>
          <a:xfrm>
            <a:off x="680244" y="4724761"/>
            <a:ext cx="5445126" cy="3553826"/>
          </a:xfrm>
        </p:spPr>
        <p:txBody>
          <a:bodyPr>
            <a:normAutofit/>
          </a:bodyPr>
          <a:lstStyle/>
          <a:p>
            <a:pPr algn="just"/>
            <a:endParaRPr lang="pt-PT" sz="1200" b="0" dirty="0">
              <a:solidFill>
                <a:srgbClr val="FF0000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9101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o de título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104987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980479" y="300832"/>
            <a:ext cx="7534871" cy="5778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500" b="1">
                <a:solidFill>
                  <a:srgbClr val="002060"/>
                </a:solidFill>
                <a:latin typeface="Helvetica" pitchFamily="2" charset="0"/>
              </a:defRPr>
            </a:lvl1pPr>
          </a:lstStyle>
          <a:p>
            <a:r>
              <a:rPr lang="pt-PT"/>
              <a:t>Título</a:t>
            </a:r>
            <a:br>
              <a:rPr lang="pt-PT"/>
            </a:b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2060"/>
                </a:solidFill>
                <a:latin typeface="Helvetica" pitchFamily="2" charset="0"/>
              </a:defRPr>
            </a:lvl1pPr>
            <a:lvl2pPr>
              <a:defRPr>
                <a:solidFill>
                  <a:srgbClr val="002060"/>
                </a:solidFill>
                <a:latin typeface="Helvetica" pitchFamily="2" charset="0"/>
              </a:defRPr>
            </a:lvl2pPr>
            <a:lvl3pPr>
              <a:defRPr>
                <a:solidFill>
                  <a:srgbClr val="002060"/>
                </a:solidFill>
                <a:latin typeface="Helvetica" pitchFamily="2" charset="0"/>
              </a:defRPr>
            </a:lvl3pPr>
            <a:lvl4pPr>
              <a:defRPr>
                <a:solidFill>
                  <a:srgbClr val="002060"/>
                </a:solidFill>
                <a:latin typeface="Helvetica" pitchFamily="2" charset="0"/>
              </a:defRPr>
            </a:lvl4pPr>
            <a:lvl5pPr>
              <a:defRPr>
                <a:solidFill>
                  <a:srgbClr val="002060"/>
                </a:solidFill>
                <a:latin typeface="Helvetica" pitchFamily="2" charset="0"/>
              </a:defRPr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pPr>
              <a:defRPr/>
            </a:pPr>
            <a:fld id="{F6E0BA37-A3EC-4880-9338-98814BF534BC}" type="slidenum">
              <a:rPr lang="pt-PT" smtClean="0"/>
              <a:pPr>
                <a:defRPr/>
              </a:pPr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707894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12000" y="1440000"/>
            <a:ext cx="7488392" cy="4525963"/>
          </a:xfrm>
        </p:spPr>
        <p:txBody>
          <a:bodyPr>
            <a:normAutofit/>
          </a:bodyPr>
          <a:lstStyle>
            <a:lvl1pPr>
              <a:buFontTx/>
              <a:buNone/>
              <a:defRPr sz="20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FontTx/>
              <a:buNone/>
              <a:defRPr sz="18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FontTx/>
              <a:buNone/>
              <a:defRPr sz="16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FontTx/>
              <a:buNone/>
              <a:defRPr sz="14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FontTx/>
              <a:buNone/>
              <a:defRPr sz="14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13" name="Título 1"/>
          <p:cNvSpPr>
            <a:spLocks noGrp="1"/>
          </p:cNvSpPr>
          <p:nvPr>
            <p:ph type="ctrTitle"/>
          </p:nvPr>
        </p:nvSpPr>
        <p:spPr>
          <a:xfrm>
            <a:off x="1115616" y="188640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latinLnBrk="0" hangingPunct="1">
              <a:spcBef>
                <a:spcPct val="0"/>
              </a:spcBef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18" name="Marcador de Posição de Conteúdo 17"/>
          <p:cNvSpPr>
            <a:spLocks noGrp="1"/>
          </p:cNvSpPr>
          <p:nvPr>
            <p:ph sz="quarter" idx="10"/>
          </p:nvPr>
        </p:nvSpPr>
        <p:spPr>
          <a:xfrm>
            <a:off x="1259632" y="836613"/>
            <a:ext cx="7668468" cy="360362"/>
          </a:xfrm>
        </p:spPr>
        <p:txBody>
          <a:bodyPr>
            <a:normAutofit/>
          </a:bodyPr>
          <a:lstStyle>
            <a:lvl1pPr marL="0" indent="0" algn="r">
              <a:buNone/>
              <a:defRPr sz="1600" b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3">
            <a:extLst>
              <a:ext uri="{FF2B5EF4-FFF2-40B4-BE49-F238E27FC236}">
                <a16:creationId xmlns:a16="http://schemas.microsoft.com/office/drawing/2014/main" id="{2E6645AA-034A-4A9D-A91A-0672F133B41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6" name="Marcador de Posição do Rodapé 4">
            <a:extLst>
              <a:ext uri="{FF2B5EF4-FFF2-40B4-BE49-F238E27FC236}">
                <a16:creationId xmlns:a16="http://schemas.microsoft.com/office/drawing/2014/main" id="{788DA783-3DF9-4BEC-9F1B-988174700D9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7" name="Marcador de Posição do Número do Diapositivo 5">
            <a:extLst>
              <a:ext uri="{FF2B5EF4-FFF2-40B4-BE49-F238E27FC236}">
                <a16:creationId xmlns:a16="http://schemas.microsoft.com/office/drawing/2014/main" id="{A713B99A-1371-4F9A-9052-947F756F23E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5C6FCA-952D-4598-83B4-E9B67D446E81}" type="slidenum">
              <a:rPr lang="pt-PT"/>
              <a:pPr>
                <a:defRPr/>
              </a:pPr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61691961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15616" y="188640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latinLnBrk="0" hangingPunct="1">
              <a:spcBef>
                <a:spcPct val="0"/>
              </a:spcBef>
              <a:buNone/>
              <a:defRPr lang="pt-PT" sz="2000" b="1" i="0" kern="12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91224" y="1556792"/>
            <a:ext cx="7416824" cy="352839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lang="pt-PT" sz="1800" b="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dirty="0"/>
              <a:t>Faça clique para editar o estilo</a:t>
            </a:r>
          </a:p>
        </p:txBody>
      </p:sp>
      <p:sp>
        <p:nvSpPr>
          <p:cNvPr id="19" name="Marcador de Posição de Conteúdo 18"/>
          <p:cNvSpPr>
            <a:spLocks noGrp="1"/>
          </p:cNvSpPr>
          <p:nvPr>
            <p:ph sz="quarter" idx="10"/>
          </p:nvPr>
        </p:nvSpPr>
        <p:spPr>
          <a:xfrm>
            <a:off x="1403350" y="836613"/>
            <a:ext cx="7524750" cy="3603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600" b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3">
            <a:extLst>
              <a:ext uri="{FF2B5EF4-FFF2-40B4-BE49-F238E27FC236}">
                <a16:creationId xmlns:a16="http://schemas.microsoft.com/office/drawing/2014/main" id="{D6C4FA40-C725-49FC-AD41-B1F2CA513C6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6" name="Marcador de Posição do Rodapé 4">
            <a:extLst>
              <a:ext uri="{FF2B5EF4-FFF2-40B4-BE49-F238E27FC236}">
                <a16:creationId xmlns:a16="http://schemas.microsoft.com/office/drawing/2014/main" id="{809782E1-AB79-4DAD-82BB-AACF18923C6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7" name="Marcador de Posição do Número do Diapositivo 5">
            <a:extLst>
              <a:ext uri="{FF2B5EF4-FFF2-40B4-BE49-F238E27FC236}">
                <a16:creationId xmlns:a16="http://schemas.microsoft.com/office/drawing/2014/main" id="{EBC56851-821F-431B-9810-13ADA107A4F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0EBE6D-9180-4A07-86C2-9F55A018924D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8173995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756456" y="1600200"/>
            <a:ext cx="3599960" cy="4525963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spcBef>
                <a:spcPct val="20000"/>
              </a:spcBef>
              <a:buFontTx/>
              <a:buNone/>
              <a:defRPr lang="pt-PT" sz="20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algn="l" defTabSz="914400" rtl="0" eaLnBrk="1" latinLnBrk="0" hangingPunct="1">
              <a:spcBef>
                <a:spcPct val="20000"/>
              </a:spcBef>
              <a:buFontTx/>
              <a:buNone/>
              <a:defRPr lang="pt-PT" sz="18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algn="l" defTabSz="914400" rtl="0" eaLnBrk="1" latinLnBrk="0" hangingPunct="1">
              <a:spcBef>
                <a:spcPct val="20000"/>
              </a:spcBef>
              <a:buFontTx/>
              <a:buNone/>
              <a:defRPr lang="pt-PT" sz="16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algn="l" defTabSz="914400" rtl="0" eaLnBrk="1" latinLnBrk="0" hangingPunct="1">
              <a:spcBef>
                <a:spcPct val="20000"/>
              </a:spcBef>
              <a:buFontTx/>
              <a:buNone/>
              <a:defRPr lang="pt-PT" sz="14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algn="l" defTabSz="914400" rtl="0" eaLnBrk="1" latinLnBrk="0" hangingPunct="1">
              <a:spcBef>
                <a:spcPct val="20000"/>
              </a:spcBef>
              <a:buFontTx/>
              <a:buNone/>
              <a:defRPr lang="pt-PT" sz="20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1115616" y="144000"/>
            <a:ext cx="7812000" cy="548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pt-PT" sz="2000" b="1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pt-PT" dirty="0"/>
          </a:p>
        </p:txBody>
      </p:sp>
      <p:sp>
        <p:nvSpPr>
          <p:cNvPr id="12" name="Marcador de Posição de Conteúdo 2"/>
          <p:cNvSpPr>
            <a:spLocks noGrp="1"/>
          </p:cNvSpPr>
          <p:nvPr>
            <p:ph sz="half" idx="13"/>
          </p:nvPr>
        </p:nvSpPr>
        <p:spPr>
          <a:xfrm>
            <a:off x="4788464" y="1620000"/>
            <a:ext cx="3599960" cy="4525963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spcBef>
                <a:spcPct val="20000"/>
              </a:spcBef>
              <a:buFontTx/>
              <a:buNone/>
              <a:defRPr lang="pt-PT" sz="20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algn="l" defTabSz="914400" rtl="0" eaLnBrk="1" latinLnBrk="0" hangingPunct="1">
              <a:spcBef>
                <a:spcPct val="20000"/>
              </a:spcBef>
              <a:buFontTx/>
              <a:buNone/>
              <a:defRPr lang="pt-PT" sz="18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algn="l" defTabSz="914400" rtl="0" eaLnBrk="1" latinLnBrk="0" hangingPunct="1">
              <a:spcBef>
                <a:spcPct val="20000"/>
              </a:spcBef>
              <a:buFontTx/>
              <a:buNone/>
              <a:defRPr lang="pt-PT" sz="16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algn="l" defTabSz="914400" rtl="0" eaLnBrk="1" latinLnBrk="0" hangingPunct="1">
              <a:spcBef>
                <a:spcPct val="20000"/>
              </a:spcBef>
              <a:buFontTx/>
              <a:buNone/>
              <a:defRPr lang="pt-PT" sz="14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algn="l" defTabSz="914400" rtl="0" eaLnBrk="1" latinLnBrk="0" hangingPunct="1">
              <a:spcBef>
                <a:spcPct val="20000"/>
              </a:spcBef>
              <a:buFontTx/>
              <a:buNone/>
              <a:defRPr lang="pt-PT" sz="20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</p:txBody>
      </p:sp>
      <p:sp>
        <p:nvSpPr>
          <p:cNvPr id="5" name="Marcador de Posição da Data 3">
            <a:extLst>
              <a:ext uri="{FF2B5EF4-FFF2-40B4-BE49-F238E27FC236}">
                <a16:creationId xmlns:a16="http://schemas.microsoft.com/office/drawing/2014/main" id="{5D081070-397A-45E7-95BD-C99D9CB7DB5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6" name="Marcador de Posição do Rodapé 4">
            <a:extLst>
              <a:ext uri="{FF2B5EF4-FFF2-40B4-BE49-F238E27FC236}">
                <a16:creationId xmlns:a16="http://schemas.microsoft.com/office/drawing/2014/main" id="{AF98C11F-E3AF-4FB4-8A97-59CEBF26042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7" name="Marcador de Posição do Número do Diapositivo 5">
            <a:extLst>
              <a:ext uri="{FF2B5EF4-FFF2-40B4-BE49-F238E27FC236}">
                <a16:creationId xmlns:a16="http://schemas.microsoft.com/office/drawing/2014/main" id="{38FAE5CF-C29C-447A-9C41-2BB7952035C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8375A3-891E-489F-A862-FDD1E2281ACD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260015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2000" y="5400000"/>
            <a:ext cx="7812000" cy="504000"/>
          </a:xfrm>
        </p:spPr>
        <p:txBody>
          <a:bodyPr vert="horz" lIns="91440" tIns="45720" rIns="91440" bIns="45720" rtlCol="0" anchor="ctr">
            <a:normAutofit/>
          </a:bodyPr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pt-PT" sz="2200" b="1" i="1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r>
              <a:rPr lang="pt-PT" dirty="0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2000" y="5940000"/>
            <a:ext cx="6408000" cy="864000"/>
          </a:xfr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lang="pt-PT" sz="1400" b="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Faça clique para editar o estilo</a:t>
            </a:r>
          </a:p>
        </p:txBody>
      </p:sp>
    </p:spTree>
    <p:extLst>
      <p:ext uri="{BB962C8B-B14F-4D97-AF65-F5344CB8AC3E}">
        <p14:creationId xmlns:p14="http://schemas.microsoft.com/office/powerpoint/2010/main" val="2188593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2060"/>
                </a:solidFill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002060"/>
                </a:solidFill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002060"/>
                </a:solidFill>
              </a:defRPr>
            </a:lvl1pPr>
          </a:lstStyle>
          <a:p>
            <a:pPr>
              <a:defRPr/>
            </a:pPr>
            <a:fld id="{F6E0BA37-A3EC-4880-9338-98814BF534BC}" type="slidenum">
              <a:rPr lang="pt-PT" smtClean="0"/>
              <a:pPr>
                <a:defRPr/>
              </a:pPr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10660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3" r:id="rId1"/>
    <p:sldLayoutId id="2147484244" r:id="rId2"/>
    <p:sldLayoutId id="2147484248" r:id="rId3"/>
    <p:sldLayoutId id="2147484237" r:id="rId4"/>
    <p:sldLayoutId id="2147484239" r:id="rId5"/>
    <p:sldLayoutId id="2147484250" r:id="rId6"/>
  </p:sldLayoutIdLst>
  <p:transition spd="med">
    <p:fade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30.png"/><Relationship Id="rId9" Type="http://schemas.microsoft.com/office/2007/relationships/diagramDrawing" Target="../diagrams/drawing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31.pn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32.emf"/><Relationship Id="rId9" Type="http://schemas.microsoft.com/office/2007/relationships/diagramDrawing" Target="../diagrams/drawing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13" Type="http://schemas.openxmlformats.org/officeDocument/2006/relationships/image" Target="../media/image36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microsoft.com/office/2007/relationships/diagramDrawing" Target="../diagrams/drawing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11" Type="http://schemas.openxmlformats.org/officeDocument/2006/relationships/diagramColors" Target="../diagrams/colors6.xml"/><Relationship Id="rId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6.xml"/><Relationship Id="rId4" Type="http://schemas.openxmlformats.org/officeDocument/2006/relationships/diagramLayout" Target="../diagrams/layout5.xml"/><Relationship Id="rId9" Type="http://schemas.openxmlformats.org/officeDocument/2006/relationships/diagramLayout" Target="../diagrams/layout6.xml"/><Relationship Id="rId1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emf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650" y="2529979"/>
            <a:ext cx="811601" cy="1403726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909" y="2389243"/>
            <a:ext cx="974342" cy="1685198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062" y="2235966"/>
            <a:ext cx="1151585" cy="1991753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765" y="2098380"/>
            <a:ext cx="1310683" cy="2266925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270" y="1973472"/>
            <a:ext cx="1455122" cy="2516743"/>
          </a:xfrm>
          <a:prstGeom prst="rect">
            <a:avLst/>
          </a:prstGeom>
        </p:spPr>
      </p:pic>
      <p:pic>
        <p:nvPicPr>
          <p:cNvPr id="25" name="Imagem 2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512" y="1851173"/>
            <a:ext cx="2808430" cy="3146129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184742" y="5697134"/>
            <a:ext cx="5215031" cy="617317"/>
          </a:xfrm>
          <a:prstGeom prst="rect">
            <a:avLst/>
          </a:prstGeom>
        </p:spPr>
        <p:txBody>
          <a:bodyPr vert="horz" lIns="68568" tIns="34284" rIns="68568" bIns="34284" rtlCol="0" anchor="ctr">
            <a:noAutofit/>
          </a:bodyPr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pt-PT" sz="2000" b="1" i="0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pPr defTabSz="685800">
              <a:spcBef>
                <a:spcPts val="0"/>
              </a:spcBef>
              <a:defRPr/>
            </a:pPr>
            <a:r>
              <a:rPr lang="pt-PT" sz="210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</a:p>
          <a:p>
            <a:pPr defTabSz="685800">
              <a:spcBef>
                <a:spcPts val="0"/>
              </a:spcBef>
              <a:defRPr/>
            </a:pPr>
            <a:r>
              <a:rPr lang="pt-PT" sz="135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Matosinhos, 13 de novembro de 2024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4680251" y="5697134"/>
            <a:ext cx="2684988" cy="617317"/>
          </a:xfrm>
          <a:prstGeom prst="rect">
            <a:avLst/>
          </a:prstGeom>
        </p:spPr>
        <p:txBody>
          <a:bodyPr vert="horz" lIns="68568" tIns="34284" rIns="68568" bIns="34284" rtlCol="0" anchor="ctr">
            <a:noAutofit/>
          </a:bodyPr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pt-PT" sz="2000" b="1" i="0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pPr algn="r" defTabSz="685800">
              <a:spcBef>
                <a:spcPts val="0"/>
              </a:spcBef>
              <a:defRPr/>
            </a:pPr>
            <a:r>
              <a:rPr lang="pt-PT" sz="150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VALM Proença Mendes</a:t>
            </a:r>
          </a:p>
          <a:p>
            <a:pPr algn="r" defTabSz="685800">
              <a:spcBef>
                <a:spcPts val="0"/>
              </a:spcBef>
              <a:defRPr/>
            </a:pPr>
            <a:r>
              <a:rPr lang="pt-PT" sz="120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SP</a:t>
            </a:r>
          </a:p>
        </p:txBody>
      </p:sp>
    </p:spTree>
    <p:extLst>
      <p:ext uri="{BB962C8B-B14F-4D97-AF65-F5344CB8AC3E}">
        <p14:creationId xmlns:p14="http://schemas.microsoft.com/office/powerpoint/2010/main" val="2079202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sz="1400" dirty="0"/>
          </a:p>
        </p:txBody>
      </p:sp>
      <p:pic>
        <p:nvPicPr>
          <p:cNvPr id="21" name="Marcador de Posição de Conteúdo 20" descr="Uma imagem com texto&#10;&#10;Descrição gerada automaticamente">
            <a:extLst>
              <a:ext uri="{FF2B5EF4-FFF2-40B4-BE49-F238E27FC236}">
                <a16:creationId xmlns:a16="http://schemas.microsoft.com/office/drawing/2014/main" id="{BA846602-12EB-17C5-C2BB-69857C1DB8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" y="429918"/>
            <a:ext cx="8107676" cy="6080765"/>
          </a:xfrm>
        </p:spPr>
      </p:pic>
      <p:sp>
        <p:nvSpPr>
          <p:cNvPr id="3" name="Marcador de Posição do Número do Diapositivo 35">
            <a:extLst>
              <a:ext uri="{FF2B5EF4-FFF2-40B4-BE49-F238E27FC236}">
                <a16:creationId xmlns:a16="http://schemas.microsoft.com/office/drawing/2014/main" id="{222C078C-8CE3-95DA-42A7-12C7A62B03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97992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10</a:t>
            </a:fld>
            <a:endParaRPr lang="pt-PT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C9C858B-E2E7-19E1-6229-BF2EFFB6F32F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PRAÇAS QP - PARADIGMA</a:t>
            </a:r>
          </a:p>
        </p:txBody>
      </p:sp>
      <p:graphicFrame>
        <p:nvGraphicFramePr>
          <p:cNvPr id="13" name="Diagrama 12">
            <a:extLst>
              <a:ext uri="{FF2B5EF4-FFF2-40B4-BE49-F238E27FC236}">
                <a16:creationId xmlns:a16="http://schemas.microsoft.com/office/drawing/2014/main" id="{D2863916-2344-DBE3-A2DD-E7C66B3CD6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866754"/>
              </p:ext>
            </p:extLst>
          </p:nvPr>
        </p:nvGraphicFramePr>
        <p:xfrm>
          <a:off x="4989093" y="2043527"/>
          <a:ext cx="4350071" cy="2993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23" name="Diagrama 22">
            <a:extLst>
              <a:ext uri="{FF2B5EF4-FFF2-40B4-BE49-F238E27FC236}">
                <a16:creationId xmlns:a16="http://schemas.microsoft.com/office/drawing/2014/main" id="{B2AD9FFA-8C36-15F2-846F-1926233E9A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952065"/>
              </p:ext>
            </p:extLst>
          </p:nvPr>
        </p:nvGraphicFramePr>
        <p:xfrm>
          <a:off x="132354" y="1701799"/>
          <a:ext cx="513080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9" name="Seta: Curvada Para a Esquerda 8">
            <a:extLst>
              <a:ext uri="{FF2B5EF4-FFF2-40B4-BE49-F238E27FC236}">
                <a16:creationId xmlns:a16="http://schemas.microsoft.com/office/drawing/2014/main" id="{AAEE45FE-7D45-8FCC-4BBE-9C208AB9135A}"/>
              </a:ext>
            </a:extLst>
          </p:cNvPr>
          <p:cNvSpPr/>
          <p:nvPr/>
        </p:nvSpPr>
        <p:spPr>
          <a:xfrm rot="2740645">
            <a:off x="7165129" y="3255376"/>
            <a:ext cx="391987" cy="1011727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036583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sz="1400" dirty="0"/>
          </a:p>
        </p:txBody>
      </p:sp>
      <p:pic>
        <p:nvPicPr>
          <p:cNvPr id="21" name="Marcador de Posição de Conteúdo 20" descr="Uma imagem com texto&#10;&#10;Descrição gerada automaticamente">
            <a:extLst>
              <a:ext uri="{FF2B5EF4-FFF2-40B4-BE49-F238E27FC236}">
                <a16:creationId xmlns:a16="http://schemas.microsoft.com/office/drawing/2014/main" id="{BA846602-12EB-17C5-C2BB-69857C1DB8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" y="429918"/>
            <a:ext cx="8107676" cy="6080765"/>
          </a:xfrm>
        </p:spPr>
      </p:pic>
      <p:sp>
        <p:nvSpPr>
          <p:cNvPr id="3" name="Marcador de Posição do Número do Diapositivo 35">
            <a:extLst>
              <a:ext uri="{FF2B5EF4-FFF2-40B4-BE49-F238E27FC236}">
                <a16:creationId xmlns:a16="http://schemas.microsoft.com/office/drawing/2014/main" id="{222C078C-8CE3-95DA-42A7-12C7A62B03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97992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11</a:t>
            </a:fld>
            <a:endParaRPr lang="pt-PT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C9C858B-E2E7-19E1-6229-BF2EFFB6F32F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PRAÇAS QP - PARADIGMA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8AF2E73-8AD2-537D-8046-9C7B994A07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99" y="2640625"/>
            <a:ext cx="2426418" cy="1889924"/>
          </a:xfrm>
          <a:prstGeom prst="rect">
            <a:avLst/>
          </a:prstGeom>
        </p:spPr>
      </p:pic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8F528389-9A4D-FE5B-F2B6-CB2B38E2CA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3404494"/>
              </p:ext>
            </p:extLst>
          </p:nvPr>
        </p:nvGraphicFramePr>
        <p:xfrm>
          <a:off x="1115616" y="1068898"/>
          <a:ext cx="6912768" cy="5303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4F2593D1-7599-2146-154F-0338C783AB3C}"/>
              </a:ext>
            </a:extLst>
          </p:cNvPr>
          <p:cNvSpPr txBox="1"/>
          <p:nvPr/>
        </p:nvSpPr>
        <p:spPr>
          <a:xfrm>
            <a:off x="6992357" y="3585587"/>
            <a:ext cx="2151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>
                <a:solidFill>
                  <a:schemeClr val="accent5">
                    <a:lumMod val="75000"/>
                  </a:schemeClr>
                </a:solidFill>
              </a:rPr>
              <a:t>Processo transformacional</a:t>
            </a:r>
          </a:p>
        </p:txBody>
      </p:sp>
      <p:sp>
        <p:nvSpPr>
          <p:cNvPr id="8" name="Seta: Movimento Para a Direita 7">
            <a:extLst>
              <a:ext uri="{FF2B5EF4-FFF2-40B4-BE49-F238E27FC236}">
                <a16:creationId xmlns:a16="http://schemas.microsoft.com/office/drawing/2014/main" id="{3DC7115B-B2B7-16A1-A9DC-50D1ED663B74}"/>
              </a:ext>
            </a:extLst>
          </p:cNvPr>
          <p:cNvSpPr/>
          <p:nvPr/>
        </p:nvSpPr>
        <p:spPr>
          <a:xfrm>
            <a:off x="5785945" y="3664201"/>
            <a:ext cx="1082563" cy="565000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28148966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44F9431-390E-76C8-5DC7-62B7B8328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200" y="4198630"/>
            <a:ext cx="3987800" cy="264987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52F5676-2B20-409D-7056-3B208205F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2" y="2284397"/>
            <a:ext cx="4118662" cy="2376503"/>
          </a:xfrm>
          <a:prstGeom prst="rect">
            <a:avLst/>
          </a:prstGeom>
        </p:spPr>
      </p:pic>
      <p:sp>
        <p:nvSpPr>
          <p:cNvPr id="6" name="Título 3">
            <a:extLst>
              <a:ext uri="{FF2B5EF4-FFF2-40B4-BE49-F238E27FC236}">
                <a16:creationId xmlns:a16="http://schemas.microsoft.com/office/drawing/2014/main" id="{42A2D91B-82F1-49D7-BBF1-7C932B90C235}"/>
              </a:ext>
            </a:extLst>
          </p:cNvPr>
          <p:cNvSpPr txBox="1">
            <a:spLocks/>
          </p:cNvSpPr>
          <p:nvPr/>
        </p:nvSpPr>
        <p:spPr>
          <a:xfrm>
            <a:off x="1116013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PRAÇAS QP - PARADIGMA</a:t>
            </a:r>
          </a:p>
        </p:txBody>
      </p:sp>
      <p:sp>
        <p:nvSpPr>
          <p:cNvPr id="7" name="Título 5">
            <a:extLst>
              <a:ext uri="{FF2B5EF4-FFF2-40B4-BE49-F238E27FC236}">
                <a16:creationId xmlns:a16="http://schemas.microsoft.com/office/drawing/2014/main" id="{61FDE3AE-BB5C-4B26-BF83-B18FDB4812F9}"/>
              </a:ext>
            </a:extLst>
          </p:cNvPr>
          <p:cNvSpPr txBox="1">
            <a:spLocks/>
          </p:cNvSpPr>
          <p:nvPr/>
        </p:nvSpPr>
        <p:spPr bwMode="auto">
          <a:xfrm>
            <a:off x="1116013" y="188913"/>
            <a:ext cx="7812087" cy="5032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rtlCol="0" anchorCtr="0" compatLnSpc="1">
            <a:prstTxWarp prst="textNoShape">
              <a:avLst/>
            </a:prstTxWarp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pt-PT" sz="2000" b="1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altLang="pt-PT" sz="1400" strike="sngStrik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D0A260A1-F522-4236-2B8B-2AC77F8C39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4843366"/>
              </p:ext>
            </p:extLst>
          </p:nvPr>
        </p:nvGraphicFramePr>
        <p:xfrm>
          <a:off x="896337" y="1123981"/>
          <a:ext cx="7023100" cy="5272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E3123582-FC5E-2001-E439-BD3624CD52D5}"/>
              </a:ext>
            </a:extLst>
          </p:cNvPr>
          <p:cNvSpPr txBox="1"/>
          <p:nvPr/>
        </p:nvSpPr>
        <p:spPr>
          <a:xfrm rot="239978">
            <a:off x="2331720" y="5364480"/>
            <a:ext cx="1752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28309BA-4126-648F-03C0-09628CDA8AE4}"/>
              </a:ext>
            </a:extLst>
          </p:cNvPr>
          <p:cNvSpPr txBox="1"/>
          <p:nvPr/>
        </p:nvSpPr>
        <p:spPr>
          <a:xfrm rot="239978">
            <a:off x="5386475" y="5379119"/>
            <a:ext cx="1752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Estabilidade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4B8C9BE-0244-B00B-CC05-7282F724D0FB}"/>
              </a:ext>
            </a:extLst>
          </p:cNvPr>
          <p:cNvSpPr txBox="1"/>
          <p:nvPr/>
        </p:nvSpPr>
        <p:spPr>
          <a:xfrm rot="239978">
            <a:off x="2169745" y="5145014"/>
            <a:ext cx="1752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Volatilidade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7BC1141-0E2D-9D7D-7A9C-C5964A9CAAFF}"/>
              </a:ext>
            </a:extLst>
          </p:cNvPr>
          <p:cNvSpPr txBox="1"/>
          <p:nvPr/>
        </p:nvSpPr>
        <p:spPr>
          <a:xfrm>
            <a:off x="3945956" y="6118446"/>
            <a:ext cx="95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GESTÃO</a:t>
            </a:r>
          </a:p>
        </p:txBody>
      </p:sp>
    </p:spTree>
    <p:extLst>
      <p:ext uri="{BB962C8B-B14F-4D97-AF65-F5344CB8AC3E}">
        <p14:creationId xmlns:p14="http://schemas.microsoft.com/office/powerpoint/2010/main" val="306713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3">
            <a:extLst>
              <a:ext uri="{FF2B5EF4-FFF2-40B4-BE49-F238E27FC236}">
                <a16:creationId xmlns:a16="http://schemas.microsoft.com/office/drawing/2014/main" id="{FBD5700C-E0F4-4785-B214-4D6199D69A5B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PROSPETIVA</a:t>
            </a:r>
          </a:p>
        </p:txBody>
      </p:sp>
      <p:sp>
        <p:nvSpPr>
          <p:cNvPr id="5" name="Título 5">
            <a:extLst>
              <a:ext uri="{FF2B5EF4-FFF2-40B4-BE49-F238E27FC236}">
                <a16:creationId xmlns:a16="http://schemas.microsoft.com/office/drawing/2014/main" id="{A8B13063-1F8B-4E99-B11D-5896D9EA3760}"/>
              </a:ext>
            </a:extLst>
          </p:cNvPr>
          <p:cNvSpPr txBox="1">
            <a:spLocks/>
          </p:cNvSpPr>
          <p:nvPr/>
        </p:nvSpPr>
        <p:spPr bwMode="auto">
          <a:xfrm>
            <a:off x="1116013" y="188913"/>
            <a:ext cx="7812087" cy="5032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rtlCol="0" anchorCtr="0" compatLnSpc="1">
            <a:prstTxWarp prst="textNoShape">
              <a:avLst/>
            </a:prstTxWarp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pt-PT" sz="2000" b="1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altLang="pt-PT" sz="1400" strike="sngStrik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2844E6E6-F9B0-1DA0-8D79-743CE9DB21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7404223"/>
              </p:ext>
            </p:extLst>
          </p:nvPr>
        </p:nvGraphicFramePr>
        <p:xfrm>
          <a:off x="1396859" y="1543393"/>
          <a:ext cx="3421117" cy="2323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9" name="Diagrama 18">
            <a:extLst>
              <a:ext uri="{FF2B5EF4-FFF2-40B4-BE49-F238E27FC236}">
                <a16:creationId xmlns:a16="http://schemas.microsoft.com/office/drawing/2014/main" id="{A76F3DF9-3A22-9DEC-F247-553CC48416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254576"/>
              </p:ext>
            </p:extLst>
          </p:nvPr>
        </p:nvGraphicFramePr>
        <p:xfrm>
          <a:off x="4832731" y="4152777"/>
          <a:ext cx="3421117" cy="2323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2" name="Imagem 1">
            <a:extLst>
              <a:ext uri="{FF2B5EF4-FFF2-40B4-BE49-F238E27FC236}">
                <a16:creationId xmlns:a16="http://schemas.microsoft.com/office/drawing/2014/main" id="{C1C37656-5725-D75B-2ADB-7517A35A21A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93406" y="5664773"/>
            <a:ext cx="2089562" cy="114496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55A9B98-E948-0233-9113-1EEB8BAD585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01482" y="2776139"/>
            <a:ext cx="2305274" cy="130572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876407C-876A-2054-CB4A-C7E0F1E40698}"/>
              </a:ext>
            </a:extLst>
          </p:cNvPr>
          <p:cNvSpPr txBox="1"/>
          <p:nvPr/>
        </p:nvSpPr>
        <p:spPr>
          <a:xfrm>
            <a:off x="2346158" y="4081861"/>
            <a:ext cx="179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>
                <a:solidFill>
                  <a:schemeClr val="accent5">
                    <a:lumMod val="75000"/>
                  </a:schemeClr>
                </a:solidFill>
              </a:rPr>
              <a:t>HOJE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8D197E3-7CC6-7E34-9A92-2CC5577DF7DE}"/>
              </a:ext>
            </a:extLst>
          </p:cNvPr>
          <p:cNvSpPr txBox="1"/>
          <p:nvPr/>
        </p:nvSpPr>
        <p:spPr>
          <a:xfrm>
            <a:off x="5646936" y="3682387"/>
            <a:ext cx="179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>
                <a:solidFill>
                  <a:schemeClr val="accent5">
                    <a:lumMod val="75000"/>
                  </a:schemeClr>
                </a:solidFill>
              </a:rPr>
              <a:t>FUTURO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1A67DDD-BA8C-913F-8DFE-28A5069F8514}"/>
              </a:ext>
            </a:extLst>
          </p:cNvPr>
          <p:cNvSpPr txBox="1"/>
          <p:nvPr/>
        </p:nvSpPr>
        <p:spPr>
          <a:xfrm>
            <a:off x="5023818" y="6476437"/>
            <a:ext cx="3033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 20%               40%               40%</a:t>
            </a:r>
          </a:p>
        </p:txBody>
      </p:sp>
    </p:spTree>
    <p:extLst>
      <p:ext uri="{BB962C8B-B14F-4D97-AF65-F5344CB8AC3E}">
        <p14:creationId xmlns:p14="http://schemas.microsoft.com/office/powerpoint/2010/main" val="2735076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650" y="2529979"/>
            <a:ext cx="811601" cy="1403726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909" y="2389243"/>
            <a:ext cx="974342" cy="1685198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062" y="2235966"/>
            <a:ext cx="1151585" cy="1991753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765" y="2098380"/>
            <a:ext cx="1310683" cy="2266925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270" y="1973472"/>
            <a:ext cx="1455122" cy="2516743"/>
          </a:xfrm>
          <a:prstGeom prst="rect">
            <a:avLst/>
          </a:prstGeom>
        </p:spPr>
      </p:pic>
      <p:pic>
        <p:nvPicPr>
          <p:cNvPr id="25" name="Imagem 2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512" y="1851173"/>
            <a:ext cx="2808430" cy="3146129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184742" y="5697134"/>
            <a:ext cx="5215031" cy="617317"/>
          </a:xfrm>
          <a:prstGeom prst="rect">
            <a:avLst/>
          </a:prstGeom>
        </p:spPr>
        <p:txBody>
          <a:bodyPr vert="horz" lIns="68568" tIns="34284" rIns="68568" bIns="34284" rtlCol="0" anchor="ctr">
            <a:noAutofit/>
          </a:bodyPr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pt-PT" sz="2000" b="1" i="0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pPr defTabSz="685800">
              <a:spcBef>
                <a:spcPts val="0"/>
              </a:spcBef>
              <a:defRPr/>
            </a:pPr>
            <a:r>
              <a:rPr lang="pt-PT" sz="210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</a:p>
          <a:p>
            <a:pPr defTabSz="685800">
              <a:spcBef>
                <a:spcPts val="0"/>
              </a:spcBef>
              <a:defRPr/>
            </a:pPr>
            <a:r>
              <a:rPr lang="pt-PT" sz="135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Matosinhos, 13 de novembro de 2024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4680251" y="5697134"/>
            <a:ext cx="2684988" cy="617317"/>
          </a:xfrm>
          <a:prstGeom prst="rect">
            <a:avLst/>
          </a:prstGeom>
        </p:spPr>
        <p:txBody>
          <a:bodyPr vert="horz" lIns="68568" tIns="34284" rIns="68568" bIns="34284" rtlCol="0" anchor="ctr">
            <a:noAutofit/>
          </a:bodyPr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pt-PT" sz="2000" b="1" i="0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pPr algn="r" defTabSz="685800">
              <a:spcBef>
                <a:spcPts val="0"/>
              </a:spcBef>
              <a:defRPr/>
            </a:pPr>
            <a:r>
              <a:rPr lang="pt-PT" sz="150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V</a:t>
            </a:r>
            <a:r>
              <a:rPr lang="pt-PT" sz="1500" b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ALM </a:t>
            </a:r>
            <a:r>
              <a:rPr lang="pt-PT" sz="150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Proença Mendes</a:t>
            </a:r>
          </a:p>
          <a:p>
            <a:pPr algn="r" defTabSz="685800">
              <a:spcBef>
                <a:spcPts val="0"/>
              </a:spcBef>
              <a:defRPr/>
            </a:pPr>
            <a:r>
              <a:rPr lang="pt-PT" sz="120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SP</a:t>
            </a:r>
          </a:p>
        </p:txBody>
      </p:sp>
    </p:spTree>
    <p:extLst>
      <p:ext uri="{BB962C8B-B14F-4D97-AF65-F5344CB8AC3E}">
        <p14:creationId xmlns:p14="http://schemas.microsoft.com/office/powerpoint/2010/main" val="3902712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Marcador de Posição do Número do Diapositivo 35"/>
          <p:cNvSpPr>
            <a:spLocks noGrp="1"/>
          </p:cNvSpPr>
          <p:nvPr>
            <p:ph type="sldNum" sz="quarter" idx="13"/>
          </p:nvPr>
        </p:nvSpPr>
        <p:spPr>
          <a:xfrm>
            <a:off x="701040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2</a:t>
            </a:fld>
            <a:endParaRPr lang="pt-PT" sz="1000" dirty="0"/>
          </a:p>
        </p:txBody>
      </p:sp>
      <p:sp>
        <p:nvSpPr>
          <p:cNvPr id="34" name="Rectangle 58"/>
          <p:cNvSpPr>
            <a:spLocks noChangeArrowheads="1"/>
          </p:cNvSpPr>
          <p:nvPr/>
        </p:nvSpPr>
        <p:spPr bwMode="gray">
          <a:xfrm>
            <a:off x="950591" y="2068420"/>
            <a:ext cx="7869237" cy="484188"/>
          </a:xfrm>
          <a:prstGeom prst="rect">
            <a:avLst/>
          </a:prstGeom>
          <a:gradFill rotWithShape="1">
            <a:gsLst>
              <a:gs pos="0">
                <a:srgbClr val="EAEAEA"/>
              </a:gs>
              <a:gs pos="100000">
                <a:srgbClr val="EAEAEA">
                  <a:gamma/>
                  <a:tint val="0"/>
                  <a:invGamma/>
                </a:srgbClr>
              </a:gs>
            </a:gsLst>
            <a:lin ang="0" scaled="1"/>
          </a:gradFill>
          <a:ln w="12700">
            <a:solidFill>
              <a:srgbClr val="DDDDDD"/>
            </a:solidFill>
            <a:miter lim="800000"/>
            <a:headEnd/>
            <a:tailEnd/>
          </a:ln>
          <a:effectLst>
            <a:outerShdw dist="53882" dir="2700000" algn="ctr" rotWithShape="0">
              <a:srgbClr val="808080">
                <a:alpha val="50000"/>
              </a:srgbClr>
            </a:outerShdw>
          </a:effectLst>
        </p:spPr>
        <p:txBody>
          <a:bodyPr lIns="180000" tIns="36000" rIns="36000" bIns="36000" anchor="ctr"/>
          <a:lstStyle/>
          <a:p>
            <a:pPr>
              <a:spcAft>
                <a:spcPct val="20000"/>
              </a:spcAft>
            </a:pPr>
            <a:r>
              <a:rPr lang="pt-PT" sz="2000" b="1" noProof="1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ENQUADRAMENTO HISTÓRICO  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ACFB71AE-A0F5-4CBC-BB2B-36A8BC0F9706}"/>
              </a:ext>
            </a:extLst>
          </p:cNvPr>
          <p:cNvGrpSpPr/>
          <p:nvPr/>
        </p:nvGrpSpPr>
        <p:grpSpPr>
          <a:xfrm>
            <a:off x="323528" y="2068420"/>
            <a:ext cx="482600" cy="484188"/>
            <a:chOff x="323528" y="1628800"/>
            <a:chExt cx="482600" cy="484188"/>
          </a:xfrm>
        </p:grpSpPr>
        <p:sp>
          <p:nvSpPr>
            <p:cNvPr id="33" name="Rectangle 57"/>
            <p:cNvSpPr>
              <a:spLocks noChangeArrowheads="1"/>
            </p:cNvSpPr>
            <p:nvPr/>
          </p:nvSpPr>
          <p:spPr bwMode="gray">
            <a:xfrm>
              <a:off x="323528" y="1628800"/>
              <a:ext cx="482600" cy="484188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rgbClr val="DDDDDD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808080">
                  <a:alpha val="50000"/>
                </a:srgbClr>
              </a:outerShdw>
            </a:effec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pt-PT" altLang="pt-PT" sz="2800" b="1" noProof="1">
                  <a:solidFill>
                    <a:schemeClr val="bg1"/>
                  </a:solidFill>
                </a:rPr>
                <a:t>1</a:t>
              </a:r>
            </a:p>
          </p:txBody>
        </p:sp>
        <p:pic>
          <p:nvPicPr>
            <p:cNvPr id="48" name="Picture 77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496"/>
            <a:stretch>
              <a:fillRect/>
            </a:stretch>
          </p:blipFill>
          <p:spPr bwMode="auto">
            <a:xfrm>
              <a:off x="340991" y="1639913"/>
              <a:ext cx="44132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59" name="Agrupar 58">
            <a:extLst>
              <a:ext uri="{FF2B5EF4-FFF2-40B4-BE49-F238E27FC236}">
                <a16:creationId xmlns:a16="http://schemas.microsoft.com/office/drawing/2014/main" id="{341A3E38-7993-4586-BCB2-8B3EF598FFBB}"/>
              </a:ext>
            </a:extLst>
          </p:cNvPr>
          <p:cNvGrpSpPr/>
          <p:nvPr/>
        </p:nvGrpSpPr>
        <p:grpSpPr>
          <a:xfrm>
            <a:off x="340991" y="4659220"/>
            <a:ext cx="482600" cy="484188"/>
            <a:chOff x="323528" y="1628800"/>
            <a:chExt cx="482600" cy="484188"/>
          </a:xfrm>
        </p:grpSpPr>
        <p:sp>
          <p:nvSpPr>
            <p:cNvPr id="60" name="Rectangle 57">
              <a:extLst>
                <a:ext uri="{FF2B5EF4-FFF2-40B4-BE49-F238E27FC236}">
                  <a16:creationId xmlns:a16="http://schemas.microsoft.com/office/drawing/2014/main" id="{FCBEC04C-00EB-4E44-879F-72A77D3332D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3528" y="1628800"/>
              <a:ext cx="482600" cy="484188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rgbClr val="DDDDDD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808080">
                  <a:alpha val="50000"/>
                </a:srgbClr>
              </a:outerShdw>
            </a:effec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pt-PT" altLang="pt-PT" sz="2800" b="1" noProof="1">
                  <a:solidFill>
                    <a:schemeClr val="bg1"/>
                  </a:solidFill>
                </a:rPr>
                <a:t>4</a:t>
              </a:r>
            </a:p>
          </p:txBody>
        </p:sp>
        <p:pic>
          <p:nvPicPr>
            <p:cNvPr id="61" name="Picture 77">
              <a:extLst>
                <a:ext uri="{FF2B5EF4-FFF2-40B4-BE49-F238E27FC236}">
                  <a16:creationId xmlns:a16="http://schemas.microsoft.com/office/drawing/2014/main" id="{4342B4D8-8C2C-4804-B6E7-D1D6CF56A3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496"/>
            <a:stretch>
              <a:fillRect/>
            </a:stretch>
          </p:blipFill>
          <p:spPr bwMode="auto">
            <a:xfrm>
              <a:off x="340991" y="1639913"/>
              <a:ext cx="44132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3" name="Título 3">
            <a:extLst>
              <a:ext uri="{FF2B5EF4-FFF2-40B4-BE49-F238E27FC236}">
                <a16:creationId xmlns:a16="http://schemas.microsoft.com/office/drawing/2014/main" id="{AE080812-1DCD-403F-84DC-7C59AB16D90D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AGENDA</a:t>
            </a:r>
          </a:p>
        </p:txBody>
      </p:sp>
      <p:sp>
        <p:nvSpPr>
          <p:cNvPr id="74" name="Título 5">
            <a:extLst>
              <a:ext uri="{FF2B5EF4-FFF2-40B4-BE49-F238E27FC236}">
                <a16:creationId xmlns:a16="http://schemas.microsoft.com/office/drawing/2014/main" id="{C6D4DD7E-4BCF-4A1F-A166-8C48C4D846AC}"/>
              </a:ext>
            </a:extLst>
          </p:cNvPr>
          <p:cNvSpPr txBox="1">
            <a:spLocks/>
          </p:cNvSpPr>
          <p:nvPr/>
        </p:nvSpPr>
        <p:spPr bwMode="auto">
          <a:xfrm>
            <a:off x="1116013" y="188913"/>
            <a:ext cx="7812087" cy="5032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rtlCol="0" anchorCtr="0" compatLnSpc="1">
            <a:prstTxWarp prst="textNoShape">
              <a:avLst/>
            </a:prstTxWarp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pt-PT" sz="2000" b="1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pPr defTabSz="685800">
              <a:spcBef>
                <a:spcPts val="0"/>
              </a:spcBef>
              <a:defRPr/>
            </a:pPr>
            <a:r>
              <a:rPr lang="pt-PT" sz="2000" b="0" dirty="0">
                <a:solidFill>
                  <a:schemeClr val="tx2">
                    <a:lumMod val="50000"/>
                  </a:schemeClr>
                </a:solidFill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</a:p>
          <a:p>
            <a:pPr defTabSz="685800">
              <a:spcBef>
                <a:spcPts val="0"/>
              </a:spcBef>
              <a:defRPr/>
            </a:pPr>
            <a:endParaRPr lang="pt-PT" sz="2000" b="0" dirty="0">
              <a:solidFill>
                <a:schemeClr val="tx2">
                  <a:lumMod val="50000"/>
                </a:schemeClr>
              </a:solidFill>
              <a:latin typeface="Franklin Gothic Demi Cond" panose="020B0706030402020204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4" name="Rectangle 58">
            <a:extLst>
              <a:ext uri="{FF2B5EF4-FFF2-40B4-BE49-F238E27FC236}">
                <a16:creationId xmlns:a16="http://schemas.microsoft.com/office/drawing/2014/main" id="{38DD0286-D086-4392-A61E-BC6C912D29F0}"/>
              </a:ext>
            </a:extLst>
          </p:cNvPr>
          <p:cNvSpPr>
            <a:spLocks noChangeArrowheads="1"/>
          </p:cNvSpPr>
          <p:nvPr/>
        </p:nvSpPr>
        <p:spPr bwMode="gray">
          <a:xfrm>
            <a:off x="950591" y="3833720"/>
            <a:ext cx="7869237" cy="484188"/>
          </a:xfrm>
          <a:prstGeom prst="rect">
            <a:avLst/>
          </a:prstGeom>
          <a:gradFill rotWithShape="1">
            <a:gsLst>
              <a:gs pos="0">
                <a:srgbClr val="EAEAEA"/>
              </a:gs>
              <a:gs pos="100000">
                <a:srgbClr val="EAEAEA">
                  <a:gamma/>
                  <a:tint val="0"/>
                  <a:invGamma/>
                </a:srgbClr>
              </a:gs>
            </a:gsLst>
            <a:lin ang="0" scaled="1"/>
          </a:gradFill>
          <a:ln w="12700">
            <a:solidFill>
              <a:srgbClr val="DDDDDD"/>
            </a:solidFill>
            <a:miter lim="800000"/>
            <a:headEnd/>
            <a:tailEnd/>
          </a:ln>
          <a:effectLst>
            <a:outerShdw dist="53882" dir="2700000" algn="ctr" rotWithShape="0">
              <a:srgbClr val="808080">
                <a:alpha val="50000"/>
              </a:srgbClr>
            </a:outerShdw>
          </a:effectLst>
        </p:spPr>
        <p:txBody>
          <a:bodyPr lIns="180000" tIns="36000" rIns="36000" bIns="36000" anchor="ctr"/>
          <a:lstStyle/>
          <a:p>
            <a:pPr>
              <a:spcAft>
                <a:spcPct val="20000"/>
              </a:spcAft>
            </a:pPr>
            <a:r>
              <a:rPr lang="pt-PT" sz="2000" b="1" noProof="1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PRAÇAS QP - PARADIGMA</a:t>
            </a:r>
          </a:p>
        </p:txBody>
      </p: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872C3B7C-40BB-41ED-87D6-7547866FA908}"/>
              </a:ext>
            </a:extLst>
          </p:cNvPr>
          <p:cNvGrpSpPr/>
          <p:nvPr/>
        </p:nvGrpSpPr>
        <p:grpSpPr>
          <a:xfrm>
            <a:off x="323528" y="2906620"/>
            <a:ext cx="482600" cy="484188"/>
            <a:chOff x="323528" y="1628800"/>
            <a:chExt cx="482600" cy="484188"/>
          </a:xfrm>
        </p:grpSpPr>
        <p:sp>
          <p:nvSpPr>
            <p:cNvPr id="50" name="Rectangle 57">
              <a:extLst>
                <a:ext uri="{FF2B5EF4-FFF2-40B4-BE49-F238E27FC236}">
                  <a16:creationId xmlns:a16="http://schemas.microsoft.com/office/drawing/2014/main" id="{F94B61FB-7AFB-45CC-BD51-C76CAB434AF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3528" y="1628800"/>
              <a:ext cx="482600" cy="484188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rgbClr val="DDDDDD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808080">
                  <a:alpha val="50000"/>
                </a:srgbClr>
              </a:outerShdw>
            </a:effec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pt-PT" altLang="pt-PT" sz="2800" b="1" noProof="1">
                  <a:solidFill>
                    <a:schemeClr val="bg1"/>
                  </a:solidFill>
                </a:rPr>
                <a:t>2</a:t>
              </a:r>
            </a:p>
          </p:txBody>
        </p:sp>
        <p:pic>
          <p:nvPicPr>
            <p:cNvPr id="51" name="Picture 77">
              <a:extLst>
                <a:ext uri="{FF2B5EF4-FFF2-40B4-BE49-F238E27FC236}">
                  <a16:creationId xmlns:a16="http://schemas.microsoft.com/office/drawing/2014/main" id="{8870C03F-B8FC-4255-81CD-2237E45B88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496"/>
            <a:stretch>
              <a:fillRect/>
            </a:stretch>
          </p:blipFill>
          <p:spPr bwMode="auto">
            <a:xfrm>
              <a:off x="340991" y="1639913"/>
              <a:ext cx="44132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3" name="Rectangle 58">
            <a:extLst>
              <a:ext uri="{FF2B5EF4-FFF2-40B4-BE49-F238E27FC236}">
                <a16:creationId xmlns:a16="http://schemas.microsoft.com/office/drawing/2014/main" id="{3C0BCBD3-53E9-4787-AE36-FB4281FE15F6}"/>
              </a:ext>
            </a:extLst>
          </p:cNvPr>
          <p:cNvSpPr>
            <a:spLocks noChangeArrowheads="1"/>
          </p:cNvSpPr>
          <p:nvPr/>
        </p:nvSpPr>
        <p:spPr bwMode="gray">
          <a:xfrm>
            <a:off x="950591" y="4710020"/>
            <a:ext cx="7869237" cy="484188"/>
          </a:xfrm>
          <a:prstGeom prst="rect">
            <a:avLst/>
          </a:prstGeom>
          <a:gradFill rotWithShape="1">
            <a:gsLst>
              <a:gs pos="0">
                <a:srgbClr val="EAEAEA"/>
              </a:gs>
              <a:gs pos="100000">
                <a:srgbClr val="EAEAEA">
                  <a:gamma/>
                  <a:tint val="0"/>
                  <a:invGamma/>
                </a:srgbClr>
              </a:gs>
            </a:gsLst>
            <a:lin ang="0" scaled="1"/>
          </a:gradFill>
          <a:ln w="12700">
            <a:solidFill>
              <a:srgbClr val="DDDDDD"/>
            </a:solidFill>
            <a:miter lim="800000"/>
            <a:headEnd/>
            <a:tailEnd/>
          </a:ln>
          <a:effectLst>
            <a:outerShdw dist="53882" dir="2700000" algn="ctr" rotWithShape="0">
              <a:srgbClr val="808080">
                <a:alpha val="50000"/>
              </a:srgbClr>
            </a:outerShdw>
          </a:effectLst>
        </p:spPr>
        <p:txBody>
          <a:bodyPr lIns="180000" tIns="36000" rIns="36000" bIns="36000" anchor="ctr"/>
          <a:lstStyle/>
          <a:p>
            <a:pPr>
              <a:spcAft>
                <a:spcPct val="20000"/>
              </a:spcAft>
            </a:pPr>
            <a:r>
              <a:rPr lang="pt-PT" sz="2000" b="1" noProof="1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PROSPETIVA</a:t>
            </a:r>
          </a:p>
        </p:txBody>
      </p: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06C5C215-7B3B-4F96-8182-2E9E802B525A}"/>
              </a:ext>
            </a:extLst>
          </p:cNvPr>
          <p:cNvGrpSpPr/>
          <p:nvPr/>
        </p:nvGrpSpPr>
        <p:grpSpPr>
          <a:xfrm>
            <a:off x="323528" y="3782920"/>
            <a:ext cx="482600" cy="484188"/>
            <a:chOff x="323528" y="1628800"/>
            <a:chExt cx="482600" cy="484188"/>
          </a:xfrm>
        </p:grpSpPr>
        <p:sp>
          <p:nvSpPr>
            <p:cNvPr id="55" name="Rectangle 57">
              <a:extLst>
                <a:ext uri="{FF2B5EF4-FFF2-40B4-BE49-F238E27FC236}">
                  <a16:creationId xmlns:a16="http://schemas.microsoft.com/office/drawing/2014/main" id="{ADAD405B-9835-49CA-A95E-3BF9534E30C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3528" y="1628800"/>
              <a:ext cx="482600" cy="484188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rgbClr val="DDDDDD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808080">
                  <a:alpha val="50000"/>
                </a:srgbClr>
              </a:outerShdw>
            </a:effec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pt-PT" altLang="pt-PT" sz="2800" b="1" noProof="1">
                  <a:solidFill>
                    <a:schemeClr val="bg1"/>
                  </a:solidFill>
                </a:rPr>
                <a:t>3</a:t>
              </a:r>
            </a:p>
          </p:txBody>
        </p:sp>
        <p:pic>
          <p:nvPicPr>
            <p:cNvPr id="56" name="Picture 77">
              <a:extLst>
                <a:ext uri="{FF2B5EF4-FFF2-40B4-BE49-F238E27FC236}">
                  <a16:creationId xmlns:a16="http://schemas.microsoft.com/office/drawing/2014/main" id="{0FEC15FE-1B98-480C-A15C-087AC1F12B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496"/>
            <a:stretch>
              <a:fillRect/>
            </a:stretch>
          </p:blipFill>
          <p:spPr bwMode="auto">
            <a:xfrm>
              <a:off x="340991" y="1639913"/>
              <a:ext cx="44132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" name="Rectangle 58">
            <a:extLst>
              <a:ext uri="{FF2B5EF4-FFF2-40B4-BE49-F238E27FC236}">
                <a16:creationId xmlns:a16="http://schemas.microsoft.com/office/drawing/2014/main" id="{DCD84974-60B7-4E60-BDC6-4DA310610F24}"/>
              </a:ext>
            </a:extLst>
          </p:cNvPr>
          <p:cNvSpPr>
            <a:spLocks noChangeArrowheads="1"/>
          </p:cNvSpPr>
          <p:nvPr/>
        </p:nvSpPr>
        <p:spPr bwMode="gray">
          <a:xfrm>
            <a:off x="963291" y="2919320"/>
            <a:ext cx="7869237" cy="484188"/>
          </a:xfrm>
          <a:prstGeom prst="rect">
            <a:avLst/>
          </a:prstGeom>
          <a:gradFill rotWithShape="1">
            <a:gsLst>
              <a:gs pos="0">
                <a:srgbClr val="EAEAEA"/>
              </a:gs>
              <a:gs pos="100000">
                <a:srgbClr val="EAEAEA">
                  <a:gamma/>
                  <a:tint val="0"/>
                  <a:invGamma/>
                </a:srgbClr>
              </a:gs>
            </a:gsLst>
            <a:lin ang="0" scaled="1"/>
          </a:gradFill>
          <a:ln w="12700">
            <a:solidFill>
              <a:srgbClr val="DDDDDD"/>
            </a:solidFill>
            <a:miter lim="800000"/>
            <a:headEnd/>
            <a:tailEnd/>
          </a:ln>
          <a:effectLst>
            <a:outerShdw dist="53882" dir="2700000" algn="ctr" rotWithShape="0">
              <a:srgbClr val="808080">
                <a:alpha val="50000"/>
              </a:srgbClr>
            </a:outerShdw>
          </a:effectLst>
        </p:spPr>
        <p:txBody>
          <a:bodyPr lIns="180000" tIns="36000" rIns="36000" bIns="36000" anchor="ctr"/>
          <a:lstStyle/>
          <a:p>
            <a:pPr>
              <a:spcAft>
                <a:spcPct val="20000"/>
              </a:spcAft>
            </a:pPr>
            <a:r>
              <a:rPr lang="pt-PT" sz="2000" b="1" noProof="1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EFETIVOS MILITARES - PRAÇAS</a:t>
            </a:r>
          </a:p>
        </p:txBody>
      </p:sp>
    </p:spTree>
    <p:extLst>
      <p:ext uri="{BB962C8B-B14F-4D97-AF65-F5344CB8AC3E}">
        <p14:creationId xmlns:p14="http://schemas.microsoft.com/office/powerpoint/2010/main" val="2456179324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>
          <a:xfrm>
            <a:off x="4029740" y="188640"/>
            <a:ext cx="4897876" cy="504000"/>
          </a:xfrm>
        </p:spPr>
        <p:txBody>
          <a:bodyPr>
            <a:normAutofit/>
          </a:bodyPr>
          <a:lstStyle/>
          <a:p>
            <a:pPr marL="0" marR="0" lvl="0" indent="0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</a:p>
        </p:txBody>
      </p:sp>
      <p:pic>
        <p:nvPicPr>
          <p:cNvPr id="21" name="Marcador de Posição de Conteúdo 20" descr="Uma imagem com texto&#10;&#10;Descrição gerada automaticamente">
            <a:extLst>
              <a:ext uri="{FF2B5EF4-FFF2-40B4-BE49-F238E27FC236}">
                <a16:creationId xmlns:a16="http://schemas.microsoft.com/office/drawing/2014/main" id="{BA846602-12EB-17C5-C2BB-69857C1DB8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" y="429918"/>
            <a:ext cx="8107676" cy="6080765"/>
          </a:xfrm>
        </p:spPr>
      </p:pic>
      <p:sp>
        <p:nvSpPr>
          <p:cNvPr id="3" name="Marcador de Posição do Número do Diapositivo 35">
            <a:extLst>
              <a:ext uri="{FF2B5EF4-FFF2-40B4-BE49-F238E27FC236}">
                <a16:creationId xmlns:a16="http://schemas.microsoft.com/office/drawing/2014/main" id="{222C078C-8CE3-95DA-42A7-12C7A62B03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97992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3</a:t>
            </a:fld>
            <a:endParaRPr lang="pt-PT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C9C858B-E2E7-19E1-6229-BF2EFFB6F32F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ENQUADRAMENTO HISTÓRICO DA CATEGORIA DE PRAÇAS</a:t>
            </a:r>
            <a:endParaRPr lang="pt-PT" sz="1600" b="1" kern="1200" dirty="0">
              <a:solidFill>
                <a:schemeClr val="tx1">
                  <a:lumMod val="65000"/>
                  <a:lumOff val="3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4AC0BE4-0B14-F58B-B6E3-B0E2D56D9790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13788" y="1315570"/>
            <a:ext cx="3336698" cy="5020077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B471370-8B36-7977-11DD-870C4FAC913F}"/>
              </a:ext>
            </a:extLst>
          </p:cNvPr>
          <p:cNvSpPr txBox="1"/>
          <p:nvPr/>
        </p:nvSpPr>
        <p:spPr>
          <a:xfrm>
            <a:off x="518162" y="1861851"/>
            <a:ext cx="21037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Antecessores:</a:t>
            </a:r>
          </a:p>
          <a:p>
            <a:endParaRPr lang="pt-PT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PT" dirty="0"/>
              <a:t>Regimento de Artilharia da Marinha (1791)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pt-PT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PT" dirty="0"/>
              <a:t>Brigada Real de Marinha (1797)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pt-PT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PT" dirty="0"/>
              <a:t>Regimento da Armada(1832) 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pt-PT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PT" dirty="0"/>
              <a:t>Batalhão Naval (1837)</a:t>
            </a:r>
          </a:p>
          <a:p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3475E24-C1CF-2460-BF1E-837AA51116E5}"/>
              </a:ext>
            </a:extLst>
          </p:cNvPr>
          <p:cNvSpPr txBox="1"/>
          <p:nvPr/>
        </p:nvSpPr>
        <p:spPr>
          <a:xfrm>
            <a:off x="6839339" y="1900195"/>
            <a:ext cx="17864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Escolas: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PT" dirty="0"/>
              <a:t>Escola Prática de Artilharia Naval (1863)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pt-PT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PT" dirty="0"/>
              <a:t>Escola de Alunos Marinheiros (1876)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pt-PT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PT" sz="1800" b="0" i="0" u="none" strike="noStrike" baseline="0" dirty="0"/>
              <a:t>Escola Prática de Torpedos e Eletricidade </a:t>
            </a:r>
            <a:r>
              <a:rPr lang="pt-PT" dirty="0"/>
              <a:t>(1905)</a:t>
            </a:r>
          </a:p>
          <a:p>
            <a:endParaRPr lang="pt-PT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F457541-17BE-00F1-F236-8E6EABF83E5E}"/>
              </a:ext>
            </a:extLst>
          </p:cNvPr>
          <p:cNvSpPr txBox="1"/>
          <p:nvPr/>
        </p:nvSpPr>
        <p:spPr>
          <a:xfrm>
            <a:off x="3753291" y="6291411"/>
            <a:ext cx="2286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b="0" u="none" strike="noStrike" baseline="0" dirty="0"/>
              <a:t>Corpo</a:t>
            </a:r>
            <a:r>
              <a:rPr lang="pt-PT" sz="1800" b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pt-PT" dirty="0"/>
              <a:t>de Marinheiros</a:t>
            </a:r>
          </a:p>
        </p:txBody>
      </p:sp>
    </p:spTree>
    <p:extLst>
      <p:ext uri="{BB962C8B-B14F-4D97-AF65-F5344CB8AC3E}">
        <p14:creationId xmlns:p14="http://schemas.microsoft.com/office/powerpoint/2010/main" val="581225124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sz="1400" dirty="0"/>
          </a:p>
        </p:txBody>
      </p:sp>
      <p:pic>
        <p:nvPicPr>
          <p:cNvPr id="21" name="Marcador de Posição de Conteúdo 20" descr="Uma imagem com texto&#10;&#10;Descrição gerada automaticamente">
            <a:extLst>
              <a:ext uri="{FF2B5EF4-FFF2-40B4-BE49-F238E27FC236}">
                <a16:creationId xmlns:a16="http://schemas.microsoft.com/office/drawing/2014/main" id="{BA846602-12EB-17C5-C2BB-69857C1DB8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" y="429918"/>
            <a:ext cx="8107676" cy="6080765"/>
          </a:xfrm>
        </p:spPr>
      </p:pic>
      <p:sp>
        <p:nvSpPr>
          <p:cNvPr id="3" name="Marcador de Posição do Número do Diapositivo 35">
            <a:extLst>
              <a:ext uri="{FF2B5EF4-FFF2-40B4-BE49-F238E27FC236}">
                <a16:creationId xmlns:a16="http://schemas.microsoft.com/office/drawing/2014/main" id="{222C078C-8CE3-95DA-42A7-12C7A62B03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97992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4</a:t>
            </a:fld>
            <a:endParaRPr lang="pt-PT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C9C858B-E2E7-19E1-6229-BF2EFFB6F32F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ENQUADRAMENTO HISTÓRICO DA CATEGORIA DE PRAÇAS</a:t>
            </a:r>
            <a:endParaRPr lang="pt-PT" sz="1600" b="1" kern="1200" dirty="0">
              <a:solidFill>
                <a:schemeClr val="tx1">
                  <a:lumMod val="65000"/>
                  <a:lumOff val="3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019E337B-BFE8-BE85-774B-04026ACBC02A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 l="55524" t="49731" r="22476" b="36127"/>
          <a:stretch/>
        </p:blipFill>
        <p:spPr>
          <a:xfrm>
            <a:off x="4313060" y="3916328"/>
            <a:ext cx="4445928" cy="1547949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992B3984-44B9-B163-9B99-6CD8DA57EE3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 l="56000" t="40022" r="22000" b="47846"/>
          <a:stretch/>
        </p:blipFill>
        <p:spPr>
          <a:xfrm>
            <a:off x="4502331" y="2149433"/>
            <a:ext cx="3709192" cy="1107942"/>
          </a:xfrm>
          <a:prstGeom prst="rect">
            <a:avLst/>
          </a:prstGeom>
        </p:spPr>
      </p:pic>
      <p:cxnSp>
        <p:nvCxnSpPr>
          <p:cNvPr id="26" name="Conexão reta 25">
            <a:extLst>
              <a:ext uri="{FF2B5EF4-FFF2-40B4-BE49-F238E27FC236}">
                <a16:creationId xmlns:a16="http://schemas.microsoft.com/office/drawing/2014/main" id="{87F4AA12-ABEE-2293-E2FF-5968FA3504D0}"/>
              </a:ext>
            </a:extLst>
          </p:cNvPr>
          <p:cNvCxnSpPr>
            <a:cxnSpLocks/>
          </p:cNvCxnSpPr>
          <p:nvPr/>
        </p:nvCxnSpPr>
        <p:spPr>
          <a:xfrm>
            <a:off x="6217920" y="4931602"/>
            <a:ext cx="2407918" cy="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xão reta 26">
            <a:extLst>
              <a:ext uri="{FF2B5EF4-FFF2-40B4-BE49-F238E27FC236}">
                <a16:creationId xmlns:a16="http://schemas.microsoft.com/office/drawing/2014/main" id="{9DBE6E32-E9A8-E23D-5F6D-79022AAA7BFF}"/>
              </a:ext>
            </a:extLst>
          </p:cNvPr>
          <p:cNvCxnSpPr>
            <a:cxnSpLocks/>
          </p:cNvCxnSpPr>
          <p:nvPr/>
        </p:nvCxnSpPr>
        <p:spPr>
          <a:xfrm>
            <a:off x="4493622" y="5075767"/>
            <a:ext cx="4132216" cy="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xão reta 27">
            <a:extLst>
              <a:ext uri="{FF2B5EF4-FFF2-40B4-BE49-F238E27FC236}">
                <a16:creationId xmlns:a16="http://schemas.microsoft.com/office/drawing/2014/main" id="{84E0A1BC-9FF6-2EA4-4079-E2C03AB0ACFE}"/>
              </a:ext>
            </a:extLst>
          </p:cNvPr>
          <p:cNvCxnSpPr>
            <a:cxnSpLocks/>
          </p:cNvCxnSpPr>
          <p:nvPr/>
        </p:nvCxnSpPr>
        <p:spPr>
          <a:xfrm>
            <a:off x="4502331" y="5263387"/>
            <a:ext cx="4123507" cy="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xão reta 28">
            <a:extLst>
              <a:ext uri="{FF2B5EF4-FFF2-40B4-BE49-F238E27FC236}">
                <a16:creationId xmlns:a16="http://schemas.microsoft.com/office/drawing/2014/main" id="{89500FB3-5FC8-55CD-43EB-A0CFE51A6661}"/>
              </a:ext>
            </a:extLst>
          </p:cNvPr>
          <p:cNvCxnSpPr>
            <a:cxnSpLocks/>
          </p:cNvCxnSpPr>
          <p:nvPr/>
        </p:nvCxnSpPr>
        <p:spPr>
          <a:xfrm flipV="1">
            <a:off x="4484913" y="5424493"/>
            <a:ext cx="1924596" cy="2176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40BED3B-13BC-AA36-FB3D-94A50CBD531B}"/>
              </a:ext>
            </a:extLst>
          </p:cNvPr>
          <p:cNvSpPr txBox="1"/>
          <p:nvPr/>
        </p:nvSpPr>
        <p:spPr>
          <a:xfrm>
            <a:off x="2005147" y="6190456"/>
            <a:ext cx="54167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00" dirty="0">
                <a:latin typeface="Arial" panose="020B0604020202020204" pitchFamily="34" charset="0"/>
                <a:cs typeface="Arial" panose="020B0604020202020204" pitchFamily="34" charset="0"/>
              </a:rPr>
              <a:t>(Decreto–Lei n.º 30260, de 9 de janeiro de 1940) </a:t>
            </a:r>
            <a:endParaRPr lang="pt-PT" sz="1600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EC09718D-7653-B345-89F0-8C3FD7EE6D78}"/>
              </a:ext>
            </a:extLst>
          </p:cNvPr>
          <p:cNvGrpSpPr/>
          <p:nvPr/>
        </p:nvGrpSpPr>
        <p:grpSpPr>
          <a:xfrm>
            <a:off x="385012" y="2113283"/>
            <a:ext cx="3598451" cy="3836871"/>
            <a:chOff x="701460" y="1989616"/>
            <a:chExt cx="3313189" cy="3507662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41F92FA9-9583-FF36-E2F8-63A507369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1460" y="1989616"/>
              <a:ext cx="3313189" cy="2878768"/>
            </a:xfrm>
            <a:prstGeom prst="rect">
              <a:avLst/>
            </a:prstGeom>
          </p:spPr>
        </p:pic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D0D6DB81-9D7A-055C-7E09-BA0B5BCCC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5940" y="4817057"/>
              <a:ext cx="3018126" cy="680221"/>
            </a:xfrm>
            <a:prstGeom prst="rect">
              <a:avLst/>
            </a:prstGeom>
          </p:spPr>
        </p:pic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A053E915-4E2C-3BDD-10B9-8137785B788C}"/>
              </a:ext>
            </a:extLst>
          </p:cNvPr>
          <p:cNvSpPr txBox="1"/>
          <p:nvPr/>
        </p:nvSpPr>
        <p:spPr>
          <a:xfrm>
            <a:off x="2257392" y="1512170"/>
            <a:ext cx="505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1º Referência aos Quadros Permanentes de Praças</a:t>
            </a:r>
          </a:p>
        </p:txBody>
      </p:sp>
    </p:spTree>
    <p:extLst>
      <p:ext uri="{BB962C8B-B14F-4D97-AF65-F5344CB8AC3E}">
        <p14:creationId xmlns:p14="http://schemas.microsoft.com/office/powerpoint/2010/main" val="1483549091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sz="1400" dirty="0"/>
          </a:p>
        </p:txBody>
      </p:sp>
      <p:pic>
        <p:nvPicPr>
          <p:cNvPr id="21" name="Marcador de Posição de Conteúdo 20" descr="Uma imagem com texto&#10;&#10;Descrição gerada automaticamente">
            <a:extLst>
              <a:ext uri="{FF2B5EF4-FFF2-40B4-BE49-F238E27FC236}">
                <a16:creationId xmlns:a16="http://schemas.microsoft.com/office/drawing/2014/main" id="{BA846602-12EB-17C5-C2BB-69857C1DB8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" y="429918"/>
            <a:ext cx="8107676" cy="6080765"/>
          </a:xfrm>
        </p:spPr>
      </p:pic>
      <p:sp>
        <p:nvSpPr>
          <p:cNvPr id="3" name="Marcador de Posição do Número do Diapositivo 35">
            <a:extLst>
              <a:ext uri="{FF2B5EF4-FFF2-40B4-BE49-F238E27FC236}">
                <a16:creationId xmlns:a16="http://schemas.microsoft.com/office/drawing/2014/main" id="{222C078C-8CE3-95DA-42A7-12C7A62B03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97992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5</a:t>
            </a:fld>
            <a:endParaRPr lang="pt-PT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C9C858B-E2E7-19E1-6229-BF2EFFB6F32F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ENQUADRAMENTO HISTÓRICO DA CATEGORIA DE PRAÇAS</a:t>
            </a:r>
            <a:endParaRPr lang="pt-PT" sz="1600" b="1" kern="1200" dirty="0">
              <a:solidFill>
                <a:schemeClr val="tx1">
                  <a:lumMod val="65000"/>
                  <a:lumOff val="3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90B2A7C-2F77-98DC-29FC-7F85784A89A3}"/>
              </a:ext>
            </a:extLst>
          </p:cNvPr>
          <p:cNvSpPr txBox="1"/>
          <p:nvPr/>
        </p:nvSpPr>
        <p:spPr>
          <a:xfrm>
            <a:off x="2540128" y="5947049"/>
            <a:ext cx="455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Decreto –Lei n.º 39 073, de 31 de dez de 1952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B0EB24E-CDD9-655C-9D43-87E8EECF2E2B}"/>
              </a:ext>
            </a:extLst>
          </p:cNvPr>
          <p:cNvSpPr txBox="1"/>
          <p:nvPr/>
        </p:nvSpPr>
        <p:spPr>
          <a:xfrm>
            <a:off x="2540128" y="1397725"/>
            <a:ext cx="572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Quadro de Pessoal na década de 50 (sec. XX) </a:t>
            </a: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11199445-2EB7-C2D3-53C0-909735156605}"/>
              </a:ext>
            </a:extLst>
          </p:cNvPr>
          <p:cNvGrpSpPr/>
          <p:nvPr/>
        </p:nvGrpSpPr>
        <p:grpSpPr>
          <a:xfrm>
            <a:off x="240144" y="1943550"/>
            <a:ext cx="8873375" cy="4050461"/>
            <a:chOff x="8364" y="1855304"/>
            <a:chExt cx="9105156" cy="4138708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E9E91E58-AE0B-1C73-188D-D488B11A39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rcRect l="37188" t="44423" r="22708" b="21923"/>
            <a:stretch/>
          </p:blipFill>
          <p:spPr>
            <a:xfrm>
              <a:off x="8364" y="1855304"/>
              <a:ext cx="9105156" cy="4138708"/>
            </a:xfrm>
            <a:prstGeom prst="rect">
              <a:avLst/>
            </a:prstGeom>
          </p:spPr>
        </p:pic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228F1803-6F03-BB91-152D-DF6DEB9EF44E}"/>
                </a:ext>
              </a:extLst>
            </p:cNvPr>
            <p:cNvSpPr/>
            <p:nvPr/>
          </p:nvSpPr>
          <p:spPr>
            <a:xfrm>
              <a:off x="411480" y="4070769"/>
              <a:ext cx="8414467" cy="140639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dirty="0"/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C5D3C968-A371-1238-F46A-3D054BE2EAEF}"/>
                </a:ext>
              </a:extLst>
            </p:cNvPr>
            <p:cNvSpPr/>
            <p:nvPr/>
          </p:nvSpPr>
          <p:spPr>
            <a:xfrm>
              <a:off x="5600101" y="2043165"/>
              <a:ext cx="624434" cy="15978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dirty="0"/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C08D9622-62DC-4564-402C-B151ADF2E238}"/>
                </a:ext>
              </a:extLst>
            </p:cNvPr>
            <p:cNvSpPr/>
            <p:nvPr/>
          </p:nvSpPr>
          <p:spPr>
            <a:xfrm>
              <a:off x="1425633" y="2675697"/>
              <a:ext cx="592184" cy="15875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dirty="0"/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834EE773-9892-EB7A-A02F-49EF06EE6A0F}"/>
                </a:ext>
              </a:extLst>
            </p:cNvPr>
            <p:cNvSpPr/>
            <p:nvPr/>
          </p:nvSpPr>
          <p:spPr>
            <a:xfrm>
              <a:off x="411480" y="4340487"/>
              <a:ext cx="8414467" cy="1089891"/>
            </a:xfrm>
            <a:prstGeom prst="rect">
              <a:avLst/>
            </a:prstGeom>
            <a:solidFill>
              <a:srgbClr val="FFFF00">
                <a:alpha val="22745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dirty="0"/>
            </a:p>
          </p:txBody>
        </p:sp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20BFBFC-1C45-4CBE-9B5E-74B75958FE48}"/>
              </a:ext>
            </a:extLst>
          </p:cNvPr>
          <p:cNvSpPr txBox="1"/>
          <p:nvPr/>
        </p:nvSpPr>
        <p:spPr>
          <a:xfrm>
            <a:off x="8364" y="4706592"/>
            <a:ext cx="509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SM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C32E72F-9BA5-45AC-AD0B-652C534855FB}"/>
              </a:ext>
            </a:extLst>
          </p:cNvPr>
          <p:cNvSpPr txBox="1"/>
          <p:nvPr/>
        </p:nvSpPr>
        <p:spPr>
          <a:xfrm>
            <a:off x="48208" y="3887786"/>
            <a:ext cx="509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QP</a:t>
            </a:r>
          </a:p>
        </p:txBody>
      </p:sp>
      <p:sp>
        <p:nvSpPr>
          <p:cNvPr id="15" name="Chaveta à esquerda 14">
            <a:extLst>
              <a:ext uri="{FF2B5EF4-FFF2-40B4-BE49-F238E27FC236}">
                <a16:creationId xmlns:a16="http://schemas.microsoft.com/office/drawing/2014/main" id="{051BD018-14BC-C18D-8BCB-FAA7DC151A53}"/>
              </a:ext>
            </a:extLst>
          </p:cNvPr>
          <p:cNvSpPr/>
          <p:nvPr/>
        </p:nvSpPr>
        <p:spPr>
          <a:xfrm>
            <a:off x="493397" y="3795784"/>
            <a:ext cx="93427" cy="553336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Chaveta à esquerda 15">
            <a:extLst>
              <a:ext uri="{FF2B5EF4-FFF2-40B4-BE49-F238E27FC236}">
                <a16:creationId xmlns:a16="http://schemas.microsoft.com/office/drawing/2014/main" id="{C4BDD445-B428-5DF9-E1C8-36F64BEFD22F}"/>
              </a:ext>
            </a:extLst>
          </p:cNvPr>
          <p:cNvSpPr/>
          <p:nvPr/>
        </p:nvSpPr>
        <p:spPr>
          <a:xfrm>
            <a:off x="462514" y="4396797"/>
            <a:ext cx="139327" cy="1054833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91788481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0" lang="pt-PT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dirty="0"/>
          </a:p>
        </p:txBody>
      </p:sp>
      <p:pic>
        <p:nvPicPr>
          <p:cNvPr id="21" name="Marcador de Posição de Conteúdo 20" descr="Uma imagem com texto&#10;&#10;Descrição gerada automaticamente">
            <a:extLst>
              <a:ext uri="{FF2B5EF4-FFF2-40B4-BE49-F238E27FC236}">
                <a16:creationId xmlns:a16="http://schemas.microsoft.com/office/drawing/2014/main" id="{BA846602-12EB-17C5-C2BB-69857C1DB8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" y="429918"/>
            <a:ext cx="8107676" cy="6080765"/>
          </a:xfrm>
        </p:spPr>
      </p:pic>
      <p:sp>
        <p:nvSpPr>
          <p:cNvPr id="3" name="Marcador de Posição do Número do Diapositivo 35">
            <a:extLst>
              <a:ext uri="{FF2B5EF4-FFF2-40B4-BE49-F238E27FC236}">
                <a16:creationId xmlns:a16="http://schemas.microsoft.com/office/drawing/2014/main" id="{222C078C-8CE3-95DA-42A7-12C7A62B03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97992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6</a:t>
            </a:fld>
            <a:endParaRPr lang="pt-PT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C9C858B-E2E7-19E1-6229-BF2EFFB6F32F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ENQUADRAMENTO HISTÓRICO DA CATEGORIA DE PRAÇAS</a:t>
            </a:r>
            <a:endParaRPr lang="pt-PT" sz="1600" b="1" kern="1200" dirty="0">
              <a:solidFill>
                <a:schemeClr val="tx1">
                  <a:lumMod val="65000"/>
                  <a:lumOff val="3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8170850-D670-25FC-B87A-FB59AE3AA4B9}"/>
              </a:ext>
            </a:extLst>
          </p:cNvPr>
          <p:cNvSpPr txBox="1"/>
          <p:nvPr/>
        </p:nvSpPr>
        <p:spPr>
          <a:xfrm>
            <a:off x="928837" y="1366022"/>
            <a:ext cx="7697001" cy="4785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pt-PT" dirty="0"/>
          </a:p>
          <a:p>
            <a:pPr algn="ctr"/>
            <a:r>
              <a:rPr lang="pt-PT" b="1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Decreto n.º 46807, de 30 de dezembro de 1965</a:t>
            </a:r>
          </a:p>
          <a:p>
            <a:pPr algn="just"/>
            <a:endParaRPr lang="pt-PT" b="1" i="1" dirty="0">
              <a:solidFill>
                <a:srgbClr val="272B30"/>
              </a:solidFill>
              <a:effectLst/>
              <a:latin typeface="Roboto" panose="02000000000000000000" pitchFamily="2" charset="0"/>
            </a:endParaRPr>
          </a:p>
          <a:p>
            <a:pPr algn="just"/>
            <a:r>
              <a:rPr lang="pt-PT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Verificando-se a conveniência de extinguir o Corpo de Marinheiros da Armada</a:t>
            </a:r>
            <a:r>
              <a:rPr lang="pt-PT" b="1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pt-PT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porque as tarefas que lhe incumbiam passaram a ser atribuídos a outros organismos, de harmonia com as disposições em vigor;</a:t>
            </a:r>
          </a:p>
          <a:p>
            <a:pPr algn="just"/>
            <a:r>
              <a:rPr lang="pt-PT" b="0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Usando da faculdade conferida pelo n.º 3.º do artigo 109.º da Constituição, o Governo decreta e eu promulgo o seguinte:</a:t>
            </a:r>
          </a:p>
          <a:p>
            <a:pPr algn="just"/>
            <a:endParaRPr lang="pt-PT" b="0" i="1" dirty="0">
              <a:solidFill>
                <a:srgbClr val="272B30"/>
              </a:solidFill>
              <a:effectLst/>
              <a:latin typeface="Roboto" panose="02000000000000000000" pitchFamily="2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PT" b="0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Artigo único.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PT" b="1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É extinto o Corpo de Marinheiros da Armada.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PT" i="1" dirty="0">
                <a:solidFill>
                  <a:srgbClr val="272B30"/>
                </a:solidFill>
                <a:latin typeface="Roboto" panose="02000000000000000000" pitchFamily="2" charset="0"/>
              </a:rPr>
              <a:t>…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PT" b="0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§ 3.º </a:t>
            </a:r>
            <a:r>
              <a:rPr lang="pt-PT" b="1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Todas as </a:t>
            </a:r>
            <a:r>
              <a:rPr lang="pt-PT" b="1" i="1" dirty="0" err="1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infra-estruturas</a:t>
            </a:r>
            <a:r>
              <a:rPr lang="pt-PT" b="1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 e equipamento </a:t>
            </a:r>
            <a:r>
              <a:rPr lang="pt-PT" b="0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que constituem o aquartelamento </a:t>
            </a:r>
            <a:r>
              <a:rPr lang="pt-PT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do Corpo de Marinheiros da Armada </a:t>
            </a:r>
            <a:r>
              <a:rPr lang="pt-PT" b="1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passam a pertencer ao grupo n.º 2 de escolas da Armada</a:t>
            </a:r>
            <a:r>
              <a:rPr lang="pt-PT" b="0" i="1" dirty="0">
                <a:solidFill>
                  <a:srgbClr val="272B30"/>
                </a:solidFill>
                <a:effectLst/>
                <a:latin typeface="Roboto" panose="02000000000000000000" pitchFamily="2" charset="0"/>
              </a:rPr>
              <a:t>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ECD0F0C-29C2-EA7D-8247-BC7F3C3A295E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900139" y="3470300"/>
            <a:ext cx="2595234" cy="163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47269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sz="1400" dirty="0"/>
          </a:p>
        </p:txBody>
      </p:sp>
      <p:pic>
        <p:nvPicPr>
          <p:cNvPr id="21" name="Marcador de Posição de Conteúdo 20" descr="Uma imagem com texto&#10;&#10;Descrição gerada automaticamente">
            <a:extLst>
              <a:ext uri="{FF2B5EF4-FFF2-40B4-BE49-F238E27FC236}">
                <a16:creationId xmlns:a16="http://schemas.microsoft.com/office/drawing/2014/main" id="{BA846602-12EB-17C5-C2BB-69857C1DB8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" y="429918"/>
            <a:ext cx="8107676" cy="6080765"/>
          </a:xfrm>
        </p:spPr>
      </p:pic>
      <p:sp>
        <p:nvSpPr>
          <p:cNvPr id="3" name="Marcador de Posição do Número do Diapositivo 35">
            <a:extLst>
              <a:ext uri="{FF2B5EF4-FFF2-40B4-BE49-F238E27FC236}">
                <a16:creationId xmlns:a16="http://schemas.microsoft.com/office/drawing/2014/main" id="{222C078C-8CE3-95DA-42A7-12C7A62B03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97992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7</a:t>
            </a:fld>
            <a:endParaRPr lang="pt-PT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C9C858B-E2E7-19E1-6229-BF2EFFB6F32F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EFETIVOS MILITARES - PRAÇAS</a:t>
            </a:r>
            <a:endParaRPr lang="pt-PT" sz="1600" b="1" kern="1200" dirty="0">
              <a:solidFill>
                <a:schemeClr val="tx1">
                  <a:lumMod val="65000"/>
                  <a:lumOff val="3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8170850-D670-25FC-B87A-FB59AE3AA4B9}"/>
              </a:ext>
            </a:extLst>
          </p:cNvPr>
          <p:cNvSpPr txBox="1"/>
          <p:nvPr/>
        </p:nvSpPr>
        <p:spPr>
          <a:xfrm>
            <a:off x="1416519" y="1326162"/>
            <a:ext cx="76970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pt-PT" dirty="0"/>
          </a:p>
          <a:p>
            <a:pPr algn="l"/>
            <a:r>
              <a:rPr lang="pt-PT" sz="1800" b="1" i="0" u="none" strike="noStrike" baseline="0" dirty="0">
                <a:latin typeface="Arial-BoldMT"/>
              </a:rPr>
              <a:t>Decreto-Lei n.º 6/2022 de 7 de janeiro</a:t>
            </a:r>
            <a:endParaRPr lang="pt-PT" dirty="0"/>
          </a:p>
          <a:p>
            <a:r>
              <a:rPr lang="pt-PT" sz="1800" b="0" i="0" u="none" strike="noStrike" baseline="0" dirty="0"/>
              <a:t>(Fixa os efetivos das FFAA para o triénio de 2022-2024)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ED42FD3-8654-3E14-8FED-B3EEA11D8DAA}"/>
              </a:ext>
            </a:extLst>
          </p:cNvPr>
          <p:cNvSpPr txBox="1"/>
          <p:nvPr/>
        </p:nvSpPr>
        <p:spPr>
          <a:xfrm>
            <a:off x="1485689" y="5224061"/>
            <a:ext cx="1021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b="1" dirty="0"/>
              <a:t>*(2024)</a:t>
            </a:r>
          </a:p>
        </p:txBody>
      </p:sp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A638BBB7-1958-14D4-4474-4DA551EB4E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543196"/>
              </p:ext>
            </p:extLst>
          </p:nvPr>
        </p:nvGraphicFramePr>
        <p:xfrm>
          <a:off x="1539898" y="2748495"/>
          <a:ext cx="6118413" cy="24988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67393">
                  <a:extLst>
                    <a:ext uri="{9D8B030D-6E8A-4147-A177-3AD203B41FA5}">
                      <a16:colId xmlns:a16="http://schemas.microsoft.com/office/drawing/2014/main" val="2159310798"/>
                    </a:ext>
                  </a:extLst>
                </a:gridCol>
                <a:gridCol w="3222992">
                  <a:extLst>
                    <a:ext uri="{9D8B030D-6E8A-4147-A177-3AD203B41FA5}">
                      <a16:colId xmlns:a16="http://schemas.microsoft.com/office/drawing/2014/main" val="4133421059"/>
                    </a:ext>
                  </a:extLst>
                </a:gridCol>
                <a:gridCol w="1328028">
                  <a:extLst>
                    <a:ext uri="{9D8B030D-6E8A-4147-A177-3AD203B41FA5}">
                      <a16:colId xmlns:a16="http://schemas.microsoft.com/office/drawing/2014/main" val="2402129690"/>
                    </a:ext>
                  </a:extLst>
                </a:gridCol>
              </a:tblGrid>
              <a:tr h="405472">
                <a:tc>
                  <a:txBody>
                    <a:bodyPr/>
                    <a:lstStyle/>
                    <a:p>
                      <a:pPr algn="ctr"/>
                      <a:r>
                        <a:rPr lang="pt-PT" sz="1800" dirty="0">
                          <a:effectLst/>
                        </a:rPr>
                        <a:t> Quadro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800" dirty="0">
                          <a:effectLst/>
                        </a:rPr>
                        <a:t> Praças (Postos)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8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QT*</a:t>
                      </a: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521848820"/>
                  </a:ext>
                </a:extLst>
              </a:tr>
              <a:tr h="308939">
                <a:tc rowSpan="4">
                  <a:txBody>
                    <a:bodyPr/>
                    <a:lstStyle/>
                    <a:p>
                      <a:pPr algn="ctr"/>
                      <a:r>
                        <a:rPr lang="pt-PT" sz="18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QP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r>
                        <a:rPr lang="pt-PT" sz="1800" dirty="0">
                          <a:effectLst/>
                        </a:rPr>
                        <a:t>Cabo-mor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800" dirty="0">
                          <a:effectLst/>
                        </a:rPr>
                        <a:t>240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175024773"/>
                  </a:ext>
                </a:extLst>
              </a:tr>
              <a:tr h="308939">
                <a:tc vMerge="1">
                  <a:txBody>
                    <a:bodyPr/>
                    <a:lstStyle/>
                    <a:p>
                      <a:endParaRPr lang="pt-PT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r>
                        <a:rPr lang="pt-PT" sz="1800" dirty="0">
                          <a:effectLst/>
                        </a:rPr>
                        <a:t>Cabo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800" dirty="0">
                          <a:effectLst/>
                        </a:rPr>
                        <a:t>1 806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792030652"/>
                  </a:ext>
                </a:extLst>
              </a:tr>
              <a:tr h="308939">
                <a:tc vMerge="1">
                  <a:txBody>
                    <a:bodyPr/>
                    <a:lstStyle/>
                    <a:p>
                      <a:endParaRPr lang="pt-PT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r>
                        <a:rPr lang="pt-PT" sz="1800" dirty="0">
                          <a:effectLst/>
                        </a:rPr>
                        <a:t>Primeiro-marinheiro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800" dirty="0">
                          <a:effectLst/>
                        </a:rPr>
                        <a:t>1 060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178478305"/>
                  </a:ext>
                </a:extLst>
              </a:tr>
              <a:tr h="308939">
                <a:tc vMerge="1">
                  <a:txBody>
                    <a:bodyPr/>
                    <a:lstStyle/>
                    <a:p>
                      <a:pPr algn="r"/>
                      <a:endParaRPr lang="pt-PT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800" dirty="0">
                          <a:effectLst/>
                        </a:rPr>
                        <a:t>Total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3106</a:t>
                      </a: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4258836415"/>
                  </a:ext>
                </a:extLst>
              </a:tr>
              <a:tr h="170677">
                <a:tc rowSpan="2"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8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RC/RV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800" dirty="0">
                          <a:effectLst/>
                        </a:rPr>
                        <a:t>Primeiro/segundo-marinheiro/grumete 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906</a:t>
                      </a: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941898282"/>
                  </a:ext>
                </a:extLst>
              </a:tr>
              <a:tr h="308939">
                <a:tc vMerge="1">
                  <a:txBody>
                    <a:bodyPr/>
                    <a:lstStyle/>
                    <a:p>
                      <a:pPr algn="r"/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800" dirty="0">
                          <a:effectLst/>
                        </a:rPr>
                        <a:t>Total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4112</a:t>
                      </a: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836847177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689C1192-1592-05CB-BE04-0B8A6E7B8345}"/>
              </a:ext>
            </a:extLst>
          </p:cNvPr>
          <p:cNvSpPr txBox="1"/>
          <p:nvPr/>
        </p:nvSpPr>
        <p:spPr>
          <a:xfrm>
            <a:off x="7790705" y="3618418"/>
            <a:ext cx="10219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Criação posto CMOR em 2015</a:t>
            </a:r>
          </a:p>
        </p:txBody>
      </p:sp>
      <p:sp>
        <p:nvSpPr>
          <p:cNvPr id="9" name="Seta: Curvada para Baixo 8">
            <a:extLst>
              <a:ext uri="{FF2B5EF4-FFF2-40B4-BE49-F238E27FC236}">
                <a16:creationId xmlns:a16="http://schemas.microsoft.com/office/drawing/2014/main" id="{B065466E-FE7D-2DC0-474F-9C76526BE35F}"/>
              </a:ext>
            </a:extLst>
          </p:cNvPr>
          <p:cNvSpPr/>
          <p:nvPr/>
        </p:nvSpPr>
        <p:spPr>
          <a:xfrm rot="3227982">
            <a:off x="7650930" y="3146915"/>
            <a:ext cx="624954" cy="468963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177520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sz="1400" dirty="0"/>
          </a:p>
        </p:txBody>
      </p:sp>
      <p:pic>
        <p:nvPicPr>
          <p:cNvPr id="21" name="Marcador de Posição de Conteúdo 20" descr="Uma imagem com texto&#10;&#10;Descrição gerada automaticamente">
            <a:extLst>
              <a:ext uri="{FF2B5EF4-FFF2-40B4-BE49-F238E27FC236}">
                <a16:creationId xmlns:a16="http://schemas.microsoft.com/office/drawing/2014/main" id="{BA846602-12EB-17C5-C2BB-69857C1DB8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" y="429918"/>
            <a:ext cx="8107676" cy="6080765"/>
          </a:xfrm>
        </p:spPr>
      </p:pic>
      <p:sp>
        <p:nvSpPr>
          <p:cNvPr id="3" name="Marcador de Posição do Número do Diapositivo 35">
            <a:extLst>
              <a:ext uri="{FF2B5EF4-FFF2-40B4-BE49-F238E27FC236}">
                <a16:creationId xmlns:a16="http://schemas.microsoft.com/office/drawing/2014/main" id="{222C078C-8CE3-95DA-42A7-12C7A62B03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97992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8</a:t>
            </a:fld>
            <a:endParaRPr lang="pt-PT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C9C858B-E2E7-19E1-6229-BF2EFFB6F32F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PRAÇAS QP - PARADIGMA</a:t>
            </a:r>
          </a:p>
        </p:txBody>
      </p:sp>
      <p:pic>
        <p:nvPicPr>
          <p:cNvPr id="2" name="Imagem 4">
            <a:extLst>
              <a:ext uri="{FF2B5EF4-FFF2-40B4-BE49-F238E27FC236}">
                <a16:creationId xmlns:a16="http://schemas.microsoft.com/office/drawing/2014/main" id="{9644B486-6DA0-0273-6BC2-486F2F9C06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41" y="1231461"/>
            <a:ext cx="8375013" cy="5523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Imagem 3">
            <a:extLst>
              <a:ext uri="{FF2B5EF4-FFF2-40B4-BE49-F238E27FC236}">
                <a16:creationId xmlns:a16="http://schemas.microsoft.com/office/drawing/2014/main" id="{CF75CFFC-CEE8-072D-A765-3EC452088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5" t="16402" r="67325" b="8002"/>
          <a:stretch>
            <a:fillRect/>
          </a:stretch>
        </p:blipFill>
        <p:spPr bwMode="auto">
          <a:xfrm>
            <a:off x="408631" y="1231989"/>
            <a:ext cx="1931357" cy="2608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rma livre 24">
            <a:extLst>
              <a:ext uri="{FF2B5EF4-FFF2-40B4-BE49-F238E27FC236}">
                <a16:creationId xmlns:a16="http://schemas.microsoft.com/office/drawing/2014/main" id="{BC4E9B93-C1F9-1FA9-801E-C244F947F708}"/>
              </a:ext>
            </a:extLst>
          </p:cNvPr>
          <p:cNvSpPr/>
          <p:nvPr/>
        </p:nvSpPr>
        <p:spPr>
          <a:xfrm>
            <a:off x="415255" y="4379562"/>
            <a:ext cx="5277222" cy="1414850"/>
          </a:xfrm>
          <a:custGeom>
            <a:avLst/>
            <a:gdLst>
              <a:gd name="connsiteX0" fmla="*/ 0 w 5962312"/>
              <a:gd name="connsiteY0" fmla="*/ 268111 h 1608636"/>
              <a:gd name="connsiteX1" fmla="*/ 78528 w 5962312"/>
              <a:gd name="connsiteY1" fmla="*/ 78528 h 1608636"/>
              <a:gd name="connsiteX2" fmla="*/ 268111 w 5962312"/>
              <a:gd name="connsiteY2" fmla="*/ 0 h 1608636"/>
              <a:gd name="connsiteX3" fmla="*/ 5694201 w 5962312"/>
              <a:gd name="connsiteY3" fmla="*/ 0 h 1608636"/>
              <a:gd name="connsiteX4" fmla="*/ 5883784 w 5962312"/>
              <a:gd name="connsiteY4" fmla="*/ 78528 h 1608636"/>
              <a:gd name="connsiteX5" fmla="*/ 5962312 w 5962312"/>
              <a:gd name="connsiteY5" fmla="*/ 268111 h 1608636"/>
              <a:gd name="connsiteX6" fmla="*/ 5962312 w 5962312"/>
              <a:gd name="connsiteY6" fmla="*/ 1340525 h 1608636"/>
              <a:gd name="connsiteX7" fmla="*/ 5883784 w 5962312"/>
              <a:gd name="connsiteY7" fmla="*/ 1530108 h 1608636"/>
              <a:gd name="connsiteX8" fmla="*/ 5694201 w 5962312"/>
              <a:gd name="connsiteY8" fmla="*/ 1608636 h 1608636"/>
              <a:gd name="connsiteX9" fmla="*/ 268111 w 5962312"/>
              <a:gd name="connsiteY9" fmla="*/ 1608636 h 1608636"/>
              <a:gd name="connsiteX10" fmla="*/ 78528 w 5962312"/>
              <a:gd name="connsiteY10" fmla="*/ 1530108 h 1608636"/>
              <a:gd name="connsiteX11" fmla="*/ 0 w 5962312"/>
              <a:gd name="connsiteY11" fmla="*/ 1340525 h 1608636"/>
              <a:gd name="connsiteX12" fmla="*/ 0 w 5962312"/>
              <a:gd name="connsiteY12" fmla="*/ 268111 h 1608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62312" h="1608636">
                <a:moveTo>
                  <a:pt x="0" y="268111"/>
                </a:moveTo>
                <a:cubicBezTo>
                  <a:pt x="0" y="197004"/>
                  <a:pt x="28248" y="128808"/>
                  <a:pt x="78528" y="78528"/>
                </a:cubicBezTo>
                <a:cubicBezTo>
                  <a:pt x="128809" y="28247"/>
                  <a:pt x="197004" y="0"/>
                  <a:pt x="268111" y="0"/>
                </a:cubicBezTo>
                <a:lnTo>
                  <a:pt x="5694201" y="0"/>
                </a:lnTo>
                <a:cubicBezTo>
                  <a:pt x="5765308" y="0"/>
                  <a:pt x="5833504" y="28248"/>
                  <a:pt x="5883784" y="78528"/>
                </a:cubicBezTo>
                <a:cubicBezTo>
                  <a:pt x="5934065" y="128809"/>
                  <a:pt x="5962312" y="197004"/>
                  <a:pt x="5962312" y="268111"/>
                </a:cubicBezTo>
                <a:lnTo>
                  <a:pt x="5962312" y="1340525"/>
                </a:lnTo>
                <a:cubicBezTo>
                  <a:pt x="5962312" y="1411632"/>
                  <a:pt x="5934065" y="1479828"/>
                  <a:pt x="5883784" y="1530108"/>
                </a:cubicBezTo>
                <a:cubicBezTo>
                  <a:pt x="5833503" y="1580389"/>
                  <a:pt x="5765308" y="1608636"/>
                  <a:pt x="5694201" y="1608636"/>
                </a:cubicBezTo>
                <a:lnTo>
                  <a:pt x="268111" y="1608636"/>
                </a:lnTo>
                <a:cubicBezTo>
                  <a:pt x="197004" y="1608636"/>
                  <a:pt x="128808" y="1580389"/>
                  <a:pt x="78528" y="1530108"/>
                </a:cubicBezTo>
                <a:cubicBezTo>
                  <a:pt x="28247" y="1479827"/>
                  <a:pt x="0" y="1411632"/>
                  <a:pt x="0" y="1340525"/>
                </a:cubicBezTo>
                <a:lnTo>
                  <a:pt x="0" y="26811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244216" tIns="78527" rIns="244216" bIns="78527" spcCol="1270" anchor="ctr"/>
          <a:lstStyle/>
          <a:p>
            <a:pPr algn="ctr" defTabSz="800100">
              <a:lnSpc>
                <a:spcPct val="150000"/>
              </a:lnSpc>
              <a:spcAft>
                <a:spcPct val="35000"/>
              </a:spcAft>
              <a:defRPr/>
            </a:pPr>
            <a:r>
              <a:rPr lang="pt-PT" b="1" i="1" dirty="0">
                <a:latin typeface="Arial" pitchFamily="34" charset="0"/>
                <a:cs typeface="Arial" pitchFamily="34" charset="0"/>
              </a:rPr>
              <a:t>VISÃO</a:t>
            </a:r>
          </a:p>
          <a:p>
            <a:pPr algn="ctr" defTabSz="800100">
              <a:lnSpc>
                <a:spcPct val="150000"/>
              </a:lnSpc>
              <a:spcAft>
                <a:spcPct val="35000"/>
              </a:spcAft>
              <a:defRPr/>
            </a:pPr>
            <a:r>
              <a:rPr lang="pt-PT" b="1" i="1" dirty="0">
                <a:latin typeface="Arial" pitchFamily="34" charset="0"/>
                <a:cs typeface="Arial" pitchFamily="34" charset="0"/>
              </a:rPr>
              <a:t>“Uma Marinha holística, pronta, útil, focada, significativa e tecnologicamente avançada” </a:t>
            </a:r>
            <a:endParaRPr lang="pt-PT" b="1" i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036583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0" lang="pt-PT" sz="1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50000"/>
                  </a:srgbClr>
                </a:solidFill>
                <a:effectLst/>
                <a:uLnTx/>
                <a:uFillTx/>
                <a:latin typeface="Franklin Gothic Demi Cond" panose="020B0706030402020204" pitchFamily="34" charset="0"/>
                <a:ea typeface="Tahoma" pitchFamily="34" charset="0"/>
                <a:cs typeface="Tahoma" pitchFamily="34" charset="0"/>
              </a:rPr>
              <a:t>QUADRO PERMANENTE DE PRAÇAS NA MARINHA</a:t>
            </a:r>
            <a:endParaRPr lang="pt-PT" sz="1400" dirty="0"/>
          </a:p>
        </p:txBody>
      </p:sp>
      <p:pic>
        <p:nvPicPr>
          <p:cNvPr id="21" name="Marcador de Posição de Conteúdo 20" descr="Uma imagem com texto&#10;&#10;Descrição gerada automaticamente">
            <a:extLst>
              <a:ext uri="{FF2B5EF4-FFF2-40B4-BE49-F238E27FC236}">
                <a16:creationId xmlns:a16="http://schemas.microsoft.com/office/drawing/2014/main" id="{BA846602-12EB-17C5-C2BB-69857C1DB8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" y="429918"/>
            <a:ext cx="8107676" cy="6080765"/>
          </a:xfrm>
        </p:spPr>
      </p:pic>
      <p:sp>
        <p:nvSpPr>
          <p:cNvPr id="3" name="Marcador de Posição do Número do Diapositivo 35">
            <a:extLst>
              <a:ext uri="{FF2B5EF4-FFF2-40B4-BE49-F238E27FC236}">
                <a16:creationId xmlns:a16="http://schemas.microsoft.com/office/drawing/2014/main" id="{222C078C-8CE3-95DA-42A7-12C7A62B03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979920" y="6492875"/>
            <a:ext cx="2133600" cy="365125"/>
          </a:xfrm>
        </p:spPr>
        <p:txBody>
          <a:bodyPr/>
          <a:lstStyle/>
          <a:p>
            <a:pPr>
              <a:defRPr/>
            </a:pPr>
            <a:fld id="{7727F3D2-1F14-4744-9CFE-51F77886FE90}" type="slidenum">
              <a:rPr lang="pt-PT" sz="1000"/>
              <a:pPr>
                <a:defRPr/>
              </a:pPr>
              <a:t>9</a:t>
            </a:fld>
            <a:endParaRPr lang="pt-PT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C9C858B-E2E7-19E1-6229-BF2EFFB6F32F}"/>
              </a:ext>
            </a:extLst>
          </p:cNvPr>
          <p:cNvSpPr txBox="1">
            <a:spLocks/>
          </p:cNvSpPr>
          <p:nvPr/>
        </p:nvSpPr>
        <p:spPr>
          <a:xfrm>
            <a:off x="1115616" y="620744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r">
              <a:spcBef>
                <a:spcPct val="20000"/>
              </a:spcBef>
            </a:pPr>
            <a:r>
              <a:rPr lang="pt-PT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PRAÇAS QP - PARADIGMA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F2CEF7A-126B-F0D7-9065-CDD5D49FD62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07256" y="3948889"/>
            <a:ext cx="3456384" cy="2511313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BD94E21-2177-F1C9-D398-05C27DC7E97A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757905" y="1507425"/>
            <a:ext cx="3662195" cy="244146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C338B6CD-06E6-D6D9-5655-F86297E41F52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776955" y="4031232"/>
            <a:ext cx="3643145" cy="242897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5374B7EA-CD3C-4CD2-16A9-B531407C1CBC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5566" y="1519259"/>
            <a:ext cx="3456384" cy="230368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18D4531E-B3C9-0091-D141-BD1FC8129858}"/>
              </a:ext>
            </a:extLst>
          </p:cNvPr>
          <p:cNvSpPr/>
          <p:nvPr/>
        </p:nvSpPr>
        <p:spPr>
          <a:xfrm>
            <a:off x="3058694" y="2583959"/>
            <a:ext cx="2781577" cy="2781577"/>
          </a:xfrm>
          <a:prstGeom prst="ellipse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81036583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1_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CD68DE12449D4495FE8814A2684F20" ma:contentTypeVersion="13" ma:contentTypeDescription="Create a new document." ma:contentTypeScope="" ma:versionID="e60c998048eba3a1e2703a281cf2ea31">
  <xsd:schema xmlns:xsd="http://www.w3.org/2001/XMLSchema" xmlns:xs="http://www.w3.org/2001/XMLSchema" xmlns:p="http://schemas.microsoft.com/office/2006/metadata/properties" xmlns:ns3="0d3e20d0-659d-40a3-97e0-f929b157e754" xmlns:ns4="41d85765-d58b-4792-8fc6-0d6ec1700293" targetNamespace="http://schemas.microsoft.com/office/2006/metadata/properties" ma:root="true" ma:fieldsID="52d4b7f368bbc14015b71cf68ae7fb10" ns3:_="" ns4:_="">
    <xsd:import namespace="0d3e20d0-659d-40a3-97e0-f929b157e754"/>
    <xsd:import namespace="41d85765-d58b-4792-8fc6-0d6ec170029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3e20d0-659d-40a3-97e0-f929b157e7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d85765-d58b-4792-8fc6-0d6ec170029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9BF663-CE32-4F96-AF05-DED55229F7E0}">
  <ds:schemaRefs>
    <ds:schemaRef ds:uri="0d3e20d0-659d-40a3-97e0-f929b157e754"/>
    <ds:schemaRef ds:uri="http://schemas.openxmlformats.org/package/2006/metadata/core-properties"/>
    <ds:schemaRef ds:uri="http://purl.org/dc/dcmitype/"/>
    <ds:schemaRef ds:uri="http://purl.org/dc/elements/1.1/"/>
    <ds:schemaRef ds:uri="http://purl.org/dc/terms/"/>
    <ds:schemaRef ds:uri="41d85765-d58b-4792-8fc6-0d6ec1700293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139A897-A46B-4655-BF6F-71E8B11BEC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26E3E29-E150-4BC7-BB01-44D969F9DD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3e20d0-659d-40a3-97e0-f929b157e754"/>
    <ds:schemaRef ds:uri="41d85765-d58b-4792-8fc6-0d6ec17002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20221131_SP_GEPSIP_REAFECTAÇÃO RH</Template>
  <TotalTime>23974</TotalTime>
  <Words>598</Words>
  <Application>Microsoft Office PowerPoint</Application>
  <PresentationFormat>Apresentação no Ecrã (4:3)</PresentationFormat>
  <Paragraphs>159</Paragraphs>
  <Slides>14</Slides>
  <Notes>14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26" baseType="lpstr">
      <vt:lpstr>Aptos</vt:lpstr>
      <vt:lpstr>Arial</vt:lpstr>
      <vt:lpstr>Arial-BoldMT</vt:lpstr>
      <vt:lpstr>Calibri</vt:lpstr>
      <vt:lpstr>Franklin Gothic Demi Cond</vt:lpstr>
      <vt:lpstr>Helvetica</vt:lpstr>
      <vt:lpstr>Roboto</vt:lpstr>
      <vt:lpstr>Tahoma</vt:lpstr>
      <vt:lpstr>Times New Roman</vt:lpstr>
      <vt:lpstr>Trebuchet MS</vt:lpstr>
      <vt:lpstr>Wingdings</vt:lpstr>
      <vt:lpstr>1_Tema do Office</vt:lpstr>
      <vt:lpstr>Apresentação do PowerPoint</vt:lpstr>
      <vt:lpstr>Apresentação do PowerPoint</vt:lpstr>
      <vt:lpstr>QUADRO PERMANENTE DE PRAÇAS NA MARINHA</vt:lpstr>
      <vt:lpstr>QUADRO PERMANENTE DE PRAÇAS NA MARINHA</vt:lpstr>
      <vt:lpstr>QUADRO PERMANENTE DE PRAÇAS NA MARINHA</vt:lpstr>
      <vt:lpstr>QUADRO PERMANENTE DE PRAÇAS NA MARINHA</vt:lpstr>
      <vt:lpstr>QUADRO PERMANENTE DE PRAÇAS NA MARINHA</vt:lpstr>
      <vt:lpstr>QUADRO PERMANENTE DE PRAÇAS NA MARINHA</vt:lpstr>
      <vt:lpstr>QUADRO PERMANENTE DE PRAÇAS NA MARINHA</vt:lpstr>
      <vt:lpstr>QUADRO PERMANENTE DE PRAÇAS NA MARINHA</vt:lpstr>
      <vt:lpstr>QUADRO PERMANENTE DE PRAÇAS NA MARINHA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Padrão Marinha</dc:title>
  <dc:creator>DP - RSE - Planeamento Controlo e Auditoria - Chefe</dc:creator>
  <cp:lastModifiedBy>CFR M Vânia Filipa Carvalho</cp:lastModifiedBy>
  <cp:revision>1125</cp:revision>
  <cp:lastPrinted>2021-11-16T17:30:07Z</cp:lastPrinted>
  <dcterms:created xsi:type="dcterms:W3CDTF">2014-03-21T12:04:45Z</dcterms:created>
  <dcterms:modified xsi:type="dcterms:W3CDTF">2024-10-31T12:19:04Z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0x010100ECCD68DE12449D4495FE8814A2684F20</vt:lpwstr>
  </property>
</Properties>
</file>

<file path=docProps/thumbnail.jpeg>
</file>